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85" r:id="rId2"/>
    <p:sldId id="286" r:id="rId3"/>
    <p:sldId id="287" r:id="rId4"/>
    <p:sldId id="288"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88A3C9-A7D2-4F34-81E4-C4B095A17BEA}"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024A8591-0CA7-49EA-A30F-561E90B989C7}">
      <dgm:prSet/>
      <dgm:spPr/>
      <dgm:t>
        <a:bodyPr/>
        <a:lstStyle/>
        <a:p>
          <a:pPr rtl="0"/>
          <a:r>
            <a:rPr lang="es-ES" i="0" smtClean="0"/>
            <a:t>La experimentación forma parte natural de la mayoría de las investigaciones científicas</a:t>
          </a:r>
          <a:endParaRPr lang="es-AR"/>
        </a:p>
      </dgm:t>
    </dgm:pt>
    <dgm:pt modelId="{744099CD-51D6-4CE5-8933-D9B1AE276B33}" type="parTrans" cxnId="{11298329-83FD-4B81-AF11-F3A29202BF56}">
      <dgm:prSet/>
      <dgm:spPr/>
      <dgm:t>
        <a:bodyPr/>
        <a:lstStyle/>
        <a:p>
          <a:endParaRPr lang="es-AR"/>
        </a:p>
      </dgm:t>
    </dgm:pt>
    <dgm:pt modelId="{7A6FC165-D1F8-4CDB-B88B-0F9D802AEDC0}" type="sibTrans" cxnId="{11298329-83FD-4B81-AF11-F3A29202BF56}">
      <dgm:prSet/>
      <dgm:spPr/>
      <dgm:t>
        <a:bodyPr/>
        <a:lstStyle/>
        <a:p>
          <a:endParaRPr lang="es-AR"/>
        </a:p>
      </dgm:t>
    </dgm:pt>
    <dgm:pt modelId="{C52FE69D-AD51-48DA-A8DC-D13485649473}">
      <dgm:prSet/>
      <dgm:spPr/>
      <dgm:t>
        <a:bodyPr/>
        <a:lstStyle/>
        <a:p>
          <a:pPr rtl="0"/>
          <a:r>
            <a:rPr lang="es-ES" i="0" smtClean="0"/>
            <a:t>Es fundamental conocer los factores que influyen realmente y estimar esta influencia. </a:t>
          </a:r>
          <a:endParaRPr lang="es-AR"/>
        </a:p>
      </dgm:t>
    </dgm:pt>
    <dgm:pt modelId="{F74D9E2C-62FF-4955-8058-1452377FA95C}" type="parTrans" cxnId="{026140C5-D997-45A7-9CEF-68ECDC493DD8}">
      <dgm:prSet/>
      <dgm:spPr/>
      <dgm:t>
        <a:bodyPr/>
        <a:lstStyle/>
        <a:p>
          <a:endParaRPr lang="es-AR"/>
        </a:p>
      </dgm:t>
    </dgm:pt>
    <dgm:pt modelId="{01EB9D0F-790C-4725-8918-826A503E9377}" type="sibTrans" cxnId="{026140C5-D997-45A7-9CEF-68ECDC493DD8}">
      <dgm:prSet/>
      <dgm:spPr/>
      <dgm:t>
        <a:bodyPr/>
        <a:lstStyle/>
        <a:p>
          <a:endParaRPr lang="es-AR"/>
        </a:p>
      </dgm:t>
    </dgm:pt>
    <dgm:pt modelId="{4209EB0E-61AC-4407-BDF5-FD63D7AC73E1}">
      <dgm:prSet/>
      <dgm:spPr/>
      <dgm:t>
        <a:bodyPr/>
        <a:lstStyle/>
        <a:p>
          <a:pPr rtl="0"/>
          <a:r>
            <a:rPr lang="es-ES" i="0" smtClean="0"/>
            <a:t>Para conseguir esto es necesario experimentar, variar las condiciones que afectan a las unidades experimentales y observar la variable respuesta. </a:t>
          </a:r>
          <a:endParaRPr lang="es-AR"/>
        </a:p>
      </dgm:t>
    </dgm:pt>
    <dgm:pt modelId="{95B26E66-710E-4D8E-B38D-9108A44CDD14}" type="parTrans" cxnId="{F1ADC22D-4B15-4DAF-B9D1-10F8034A2C9A}">
      <dgm:prSet/>
      <dgm:spPr/>
      <dgm:t>
        <a:bodyPr/>
        <a:lstStyle/>
        <a:p>
          <a:endParaRPr lang="es-AR"/>
        </a:p>
      </dgm:t>
    </dgm:pt>
    <dgm:pt modelId="{1DDE1443-C3B9-4107-A741-8148955C7A91}" type="sibTrans" cxnId="{F1ADC22D-4B15-4DAF-B9D1-10F8034A2C9A}">
      <dgm:prSet/>
      <dgm:spPr/>
      <dgm:t>
        <a:bodyPr/>
        <a:lstStyle/>
        <a:p>
          <a:endParaRPr lang="es-AR"/>
        </a:p>
      </dgm:t>
    </dgm:pt>
    <dgm:pt modelId="{A0312086-7B82-4EFC-8FA8-95EB2B254904}">
      <dgm:prSet/>
      <dgm:spPr/>
      <dgm:t>
        <a:bodyPr/>
        <a:lstStyle/>
        <a:p>
          <a:pPr rtl="0"/>
          <a:r>
            <a:rPr lang="es-ES" i="0" smtClean="0"/>
            <a:t>Del análisis y estudio de la información recogida se obtienen las conclusiones. </a:t>
          </a:r>
          <a:endParaRPr lang="es-AR"/>
        </a:p>
      </dgm:t>
    </dgm:pt>
    <dgm:pt modelId="{173E65E7-AEFC-4C6B-B4FD-F267EAAF2A67}" type="parTrans" cxnId="{5F406609-AB7D-41BD-85E4-C1076AB2ADE1}">
      <dgm:prSet/>
      <dgm:spPr/>
      <dgm:t>
        <a:bodyPr/>
        <a:lstStyle/>
        <a:p>
          <a:endParaRPr lang="es-AR"/>
        </a:p>
      </dgm:t>
    </dgm:pt>
    <dgm:pt modelId="{A5A3B01E-E0E7-49C4-8EB4-4CC832CFA67A}" type="sibTrans" cxnId="{5F406609-AB7D-41BD-85E4-C1076AB2ADE1}">
      <dgm:prSet/>
      <dgm:spPr/>
      <dgm:t>
        <a:bodyPr/>
        <a:lstStyle/>
        <a:p>
          <a:endParaRPr lang="es-AR"/>
        </a:p>
      </dgm:t>
    </dgm:pt>
    <dgm:pt modelId="{B6E04234-C91A-438A-949A-102E3A0F9EA3}" type="pres">
      <dgm:prSet presAssocID="{DA88A3C9-A7D2-4F34-81E4-C4B095A17BEA}" presName="linear" presStyleCnt="0">
        <dgm:presLayoutVars>
          <dgm:animLvl val="lvl"/>
          <dgm:resizeHandles val="exact"/>
        </dgm:presLayoutVars>
      </dgm:prSet>
      <dgm:spPr/>
    </dgm:pt>
    <dgm:pt modelId="{F5AC9926-EF0A-4600-A960-15F20238965E}" type="pres">
      <dgm:prSet presAssocID="{024A8591-0CA7-49EA-A30F-561E90B989C7}" presName="parentText" presStyleLbl="node1" presStyleIdx="0" presStyleCnt="4">
        <dgm:presLayoutVars>
          <dgm:chMax val="0"/>
          <dgm:bulletEnabled val="1"/>
        </dgm:presLayoutVars>
      </dgm:prSet>
      <dgm:spPr/>
    </dgm:pt>
    <dgm:pt modelId="{BCA921A6-64B7-4A8E-BAB7-5299D85C382F}" type="pres">
      <dgm:prSet presAssocID="{7A6FC165-D1F8-4CDB-B88B-0F9D802AEDC0}" presName="spacer" presStyleCnt="0"/>
      <dgm:spPr/>
    </dgm:pt>
    <dgm:pt modelId="{D15BB9FD-9D40-494F-B80B-D7992CA2422E}" type="pres">
      <dgm:prSet presAssocID="{C52FE69D-AD51-48DA-A8DC-D13485649473}" presName="parentText" presStyleLbl="node1" presStyleIdx="1" presStyleCnt="4">
        <dgm:presLayoutVars>
          <dgm:chMax val="0"/>
          <dgm:bulletEnabled val="1"/>
        </dgm:presLayoutVars>
      </dgm:prSet>
      <dgm:spPr/>
    </dgm:pt>
    <dgm:pt modelId="{02B39285-0DFE-4213-8B89-9CEDCC49CEB2}" type="pres">
      <dgm:prSet presAssocID="{01EB9D0F-790C-4725-8918-826A503E9377}" presName="spacer" presStyleCnt="0"/>
      <dgm:spPr/>
    </dgm:pt>
    <dgm:pt modelId="{BBACBC66-FDC7-4676-8E0B-4DA8E89EAD0C}" type="pres">
      <dgm:prSet presAssocID="{4209EB0E-61AC-4407-BDF5-FD63D7AC73E1}" presName="parentText" presStyleLbl="node1" presStyleIdx="2" presStyleCnt="4">
        <dgm:presLayoutVars>
          <dgm:chMax val="0"/>
          <dgm:bulletEnabled val="1"/>
        </dgm:presLayoutVars>
      </dgm:prSet>
      <dgm:spPr/>
    </dgm:pt>
    <dgm:pt modelId="{3ACD02D5-FD8E-41F6-BAAE-62D729277BE4}" type="pres">
      <dgm:prSet presAssocID="{1DDE1443-C3B9-4107-A741-8148955C7A91}" presName="spacer" presStyleCnt="0"/>
      <dgm:spPr/>
    </dgm:pt>
    <dgm:pt modelId="{0ABEB19B-E092-4055-93CE-5C832E1AE819}" type="pres">
      <dgm:prSet presAssocID="{A0312086-7B82-4EFC-8FA8-95EB2B254904}" presName="parentText" presStyleLbl="node1" presStyleIdx="3" presStyleCnt="4">
        <dgm:presLayoutVars>
          <dgm:chMax val="0"/>
          <dgm:bulletEnabled val="1"/>
        </dgm:presLayoutVars>
      </dgm:prSet>
      <dgm:spPr/>
    </dgm:pt>
  </dgm:ptLst>
  <dgm:cxnLst>
    <dgm:cxn modelId="{3B734494-EFAE-4036-B480-EEB65752B0ED}" type="presOf" srcId="{C52FE69D-AD51-48DA-A8DC-D13485649473}" destId="{D15BB9FD-9D40-494F-B80B-D7992CA2422E}" srcOrd="0" destOrd="0" presId="urn:microsoft.com/office/officeart/2005/8/layout/vList2"/>
    <dgm:cxn modelId="{651161FD-BF10-42EA-8D88-0C09995A62E7}" type="presOf" srcId="{4209EB0E-61AC-4407-BDF5-FD63D7AC73E1}" destId="{BBACBC66-FDC7-4676-8E0B-4DA8E89EAD0C}" srcOrd="0" destOrd="0" presId="urn:microsoft.com/office/officeart/2005/8/layout/vList2"/>
    <dgm:cxn modelId="{5A8643B8-4FD5-4AE7-B8CC-3E6CEDCFE288}" type="presOf" srcId="{024A8591-0CA7-49EA-A30F-561E90B989C7}" destId="{F5AC9926-EF0A-4600-A960-15F20238965E}" srcOrd="0" destOrd="0" presId="urn:microsoft.com/office/officeart/2005/8/layout/vList2"/>
    <dgm:cxn modelId="{5F406609-AB7D-41BD-85E4-C1076AB2ADE1}" srcId="{DA88A3C9-A7D2-4F34-81E4-C4B095A17BEA}" destId="{A0312086-7B82-4EFC-8FA8-95EB2B254904}" srcOrd="3" destOrd="0" parTransId="{173E65E7-AEFC-4C6B-B4FD-F267EAAF2A67}" sibTransId="{A5A3B01E-E0E7-49C4-8EB4-4CC832CFA67A}"/>
    <dgm:cxn modelId="{F1ADC22D-4B15-4DAF-B9D1-10F8034A2C9A}" srcId="{DA88A3C9-A7D2-4F34-81E4-C4B095A17BEA}" destId="{4209EB0E-61AC-4407-BDF5-FD63D7AC73E1}" srcOrd="2" destOrd="0" parTransId="{95B26E66-710E-4D8E-B38D-9108A44CDD14}" sibTransId="{1DDE1443-C3B9-4107-A741-8148955C7A91}"/>
    <dgm:cxn modelId="{2C3E10F8-D985-4D82-8AB6-69A321D23A6B}" type="presOf" srcId="{DA88A3C9-A7D2-4F34-81E4-C4B095A17BEA}" destId="{B6E04234-C91A-438A-949A-102E3A0F9EA3}" srcOrd="0" destOrd="0" presId="urn:microsoft.com/office/officeart/2005/8/layout/vList2"/>
    <dgm:cxn modelId="{026140C5-D997-45A7-9CEF-68ECDC493DD8}" srcId="{DA88A3C9-A7D2-4F34-81E4-C4B095A17BEA}" destId="{C52FE69D-AD51-48DA-A8DC-D13485649473}" srcOrd="1" destOrd="0" parTransId="{F74D9E2C-62FF-4955-8058-1452377FA95C}" sibTransId="{01EB9D0F-790C-4725-8918-826A503E9377}"/>
    <dgm:cxn modelId="{7FFF364E-DBBB-47CA-994E-800197236D1C}" type="presOf" srcId="{A0312086-7B82-4EFC-8FA8-95EB2B254904}" destId="{0ABEB19B-E092-4055-93CE-5C832E1AE819}" srcOrd="0" destOrd="0" presId="urn:microsoft.com/office/officeart/2005/8/layout/vList2"/>
    <dgm:cxn modelId="{11298329-83FD-4B81-AF11-F3A29202BF56}" srcId="{DA88A3C9-A7D2-4F34-81E4-C4B095A17BEA}" destId="{024A8591-0CA7-49EA-A30F-561E90B989C7}" srcOrd="0" destOrd="0" parTransId="{744099CD-51D6-4CE5-8933-D9B1AE276B33}" sibTransId="{7A6FC165-D1F8-4CDB-B88B-0F9D802AEDC0}"/>
    <dgm:cxn modelId="{5716B9A3-8547-4899-B892-0396C5468FF4}" type="presParOf" srcId="{B6E04234-C91A-438A-949A-102E3A0F9EA3}" destId="{F5AC9926-EF0A-4600-A960-15F20238965E}" srcOrd="0" destOrd="0" presId="urn:microsoft.com/office/officeart/2005/8/layout/vList2"/>
    <dgm:cxn modelId="{9BF2783B-1D80-47A1-AC6A-A6F8412B236E}" type="presParOf" srcId="{B6E04234-C91A-438A-949A-102E3A0F9EA3}" destId="{BCA921A6-64B7-4A8E-BAB7-5299D85C382F}" srcOrd="1" destOrd="0" presId="urn:microsoft.com/office/officeart/2005/8/layout/vList2"/>
    <dgm:cxn modelId="{C2A6D119-0F1F-4A01-AB93-681CD5A25AC2}" type="presParOf" srcId="{B6E04234-C91A-438A-949A-102E3A0F9EA3}" destId="{D15BB9FD-9D40-494F-B80B-D7992CA2422E}" srcOrd="2" destOrd="0" presId="urn:microsoft.com/office/officeart/2005/8/layout/vList2"/>
    <dgm:cxn modelId="{A741645A-BD9F-4947-874D-FE44FC6725B6}" type="presParOf" srcId="{B6E04234-C91A-438A-949A-102E3A0F9EA3}" destId="{02B39285-0DFE-4213-8B89-9CEDCC49CEB2}" srcOrd="3" destOrd="0" presId="urn:microsoft.com/office/officeart/2005/8/layout/vList2"/>
    <dgm:cxn modelId="{7F784657-CFC5-4C2C-8688-2F11386C82E2}" type="presParOf" srcId="{B6E04234-C91A-438A-949A-102E3A0F9EA3}" destId="{BBACBC66-FDC7-4676-8E0B-4DA8E89EAD0C}" srcOrd="4" destOrd="0" presId="urn:microsoft.com/office/officeart/2005/8/layout/vList2"/>
    <dgm:cxn modelId="{C1464F7D-1D85-4CE4-B110-D3928E7E8B62}" type="presParOf" srcId="{B6E04234-C91A-438A-949A-102E3A0F9EA3}" destId="{3ACD02D5-FD8E-41F6-BAAE-62D729277BE4}" srcOrd="5" destOrd="0" presId="urn:microsoft.com/office/officeart/2005/8/layout/vList2"/>
    <dgm:cxn modelId="{D9D5F4B5-A3B4-4991-BDA3-DE2751FD7CA0}" type="presParOf" srcId="{B6E04234-C91A-438A-949A-102E3A0F9EA3}" destId="{0ABEB19B-E092-4055-93CE-5C832E1AE81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8BD3AAB-1909-439D-A015-8D8A1380E179}"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E1FD6E35-7B0A-4BEC-B71C-E640DF7EF58D}">
      <dgm:prSet/>
      <dgm:spPr/>
      <dgm:t>
        <a:bodyPr/>
        <a:lstStyle/>
        <a:p>
          <a:pPr rtl="0"/>
          <a:r>
            <a:rPr lang="es-ES" baseline="0" smtClean="0"/>
            <a:t>2. Identificar todas las posibles fuentes de variación. </a:t>
          </a:r>
          <a:endParaRPr lang="es-AR"/>
        </a:p>
      </dgm:t>
    </dgm:pt>
    <dgm:pt modelId="{38E4C649-565D-408A-9756-D5462BA44680}" type="parTrans" cxnId="{34E767CA-2F0C-4F0F-A5CD-6BD738D43328}">
      <dgm:prSet/>
      <dgm:spPr/>
      <dgm:t>
        <a:bodyPr/>
        <a:lstStyle/>
        <a:p>
          <a:endParaRPr lang="es-AR"/>
        </a:p>
      </dgm:t>
    </dgm:pt>
    <dgm:pt modelId="{5D6F9659-0404-4D77-B540-8B84B93CAD87}" type="sibTrans" cxnId="{34E767CA-2F0C-4F0F-A5CD-6BD738D43328}">
      <dgm:prSet/>
      <dgm:spPr/>
      <dgm:t>
        <a:bodyPr/>
        <a:lstStyle/>
        <a:p>
          <a:endParaRPr lang="es-AR"/>
        </a:p>
      </dgm:t>
    </dgm:pt>
    <dgm:pt modelId="{9E2F7ECF-7CD4-4D1A-8AD7-52AE705AD30E}" type="pres">
      <dgm:prSet presAssocID="{28BD3AAB-1909-439D-A015-8D8A1380E179}" presName="linear" presStyleCnt="0">
        <dgm:presLayoutVars>
          <dgm:animLvl val="lvl"/>
          <dgm:resizeHandles val="exact"/>
        </dgm:presLayoutVars>
      </dgm:prSet>
      <dgm:spPr/>
    </dgm:pt>
    <dgm:pt modelId="{04FD3522-47AA-4D8D-8127-55EAD9EB6F97}" type="pres">
      <dgm:prSet presAssocID="{E1FD6E35-7B0A-4BEC-B71C-E640DF7EF58D}" presName="parentText" presStyleLbl="node1" presStyleIdx="0" presStyleCnt="1">
        <dgm:presLayoutVars>
          <dgm:chMax val="0"/>
          <dgm:bulletEnabled val="1"/>
        </dgm:presLayoutVars>
      </dgm:prSet>
      <dgm:spPr/>
    </dgm:pt>
  </dgm:ptLst>
  <dgm:cxnLst>
    <dgm:cxn modelId="{34E767CA-2F0C-4F0F-A5CD-6BD738D43328}" srcId="{28BD3AAB-1909-439D-A015-8D8A1380E179}" destId="{E1FD6E35-7B0A-4BEC-B71C-E640DF7EF58D}" srcOrd="0" destOrd="0" parTransId="{38E4C649-565D-408A-9756-D5462BA44680}" sibTransId="{5D6F9659-0404-4D77-B540-8B84B93CAD87}"/>
    <dgm:cxn modelId="{CE6ED324-638B-4AFA-8663-41D4753F13E8}" type="presOf" srcId="{E1FD6E35-7B0A-4BEC-B71C-E640DF7EF58D}" destId="{04FD3522-47AA-4D8D-8127-55EAD9EB6F97}" srcOrd="0" destOrd="0" presId="urn:microsoft.com/office/officeart/2005/8/layout/vList2"/>
    <dgm:cxn modelId="{3F883631-B004-4A02-9824-C11E384391A1}" type="presOf" srcId="{28BD3AAB-1909-439D-A015-8D8A1380E179}" destId="{9E2F7ECF-7CD4-4D1A-8AD7-52AE705AD30E}" srcOrd="0" destOrd="0" presId="urn:microsoft.com/office/officeart/2005/8/layout/vList2"/>
    <dgm:cxn modelId="{8D5B5558-5589-468C-ABA0-4DBC2E58C167}" type="presParOf" srcId="{9E2F7ECF-7CD4-4D1A-8AD7-52AE705AD30E}" destId="{04FD3522-47AA-4D8D-8127-55EAD9EB6F9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9A1346F-3D49-4E23-BEBC-B4B061A4905C}" type="doc">
      <dgm:prSet loTypeId="urn:microsoft.com/office/officeart/2005/8/layout/vList2" loCatId="list" qsTypeId="urn:microsoft.com/office/officeart/2005/8/quickstyle/3d3" qsCatId="3D" csTypeId="urn:microsoft.com/office/officeart/2005/8/colors/accent1_2" csCatId="accent1"/>
      <dgm:spPr/>
      <dgm:t>
        <a:bodyPr/>
        <a:lstStyle/>
        <a:p>
          <a:endParaRPr lang="es-AR"/>
        </a:p>
      </dgm:t>
    </dgm:pt>
    <dgm:pt modelId="{98648394-F9EA-4607-ABF7-BDD111757AFD}">
      <dgm:prSet/>
      <dgm:spPr/>
      <dgm:t>
        <a:bodyPr/>
        <a:lstStyle/>
        <a:p>
          <a:pPr rtl="0"/>
          <a:r>
            <a:rPr lang="es-ES" dirty="0" smtClean="0"/>
            <a:t>Una fuente de variación es cualquier “cosa” que pueda generar variabilidad en la respuesta. </a:t>
          </a:r>
          <a:endParaRPr lang="es-AR" dirty="0"/>
        </a:p>
      </dgm:t>
    </dgm:pt>
    <dgm:pt modelId="{CEC429D8-AFA9-4698-A860-BD88F94F3192}" type="parTrans" cxnId="{246457F7-C850-41C4-BE17-BC7F75002088}">
      <dgm:prSet/>
      <dgm:spPr/>
      <dgm:t>
        <a:bodyPr/>
        <a:lstStyle/>
        <a:p>
          <a:endParaRPr lang="es-AR"/>
        </a:p>
      </dgm:t>
    </dgm:pt>
    <dgm:pt modelId="{87C09394-919E-4ED1-8387-758AFA5E3920}" type="sibTrans" cxnId="{246457F7-C850-41C4-BE17-BC7F75002088}">
      <dgm:prSet/>
      <dgm:spPr/>
      <dgm:t>
        <a:bodyPr/>
        <a:lstStyle/>
        <a:p>
          <a:endParaRPr lang="es-AR"/>
        </a:p>
      </dgm:t>
    </dgm:pt>
    <dgm:pt modelId="{3DBC4F41-62D9-4E07-A161-B8B0D74D9CF5}">
      <dgm:prSet/>
      <dgm:spPr/>
      <dgm:t>
        <a:bodyPr/>
        <a:lstStyle/>
        <a:p>
          <a:pPr rtl="0"/>
          <a:r>
            <a:rPr lang="es-ES" smtClean="0"/>
            <a:t>Es recomendable hacer una lista de todas las posibles fuentes de variación del problema </a:t>
          </a:r>
          <a:endParaRPr lang="es-AR"/>
        </a:p>
      </dgm:t>
    </dgm:pt>
    <dgm:pt modelId="{8BADA2DD-39A0-4C18-985D-DC19DEE74689}" type="parTrans" cxnId="{926D49C0-F486-4DCE-976B-1DB83FDE231E}">
      <dgm:prSet/>
      <dgm:spPr/>
      <dgm:t>
        <a:bodyPr/>
        <a:lstStyle/>
        <a:p>
          <a:endParaRPr lang="es-AR"/>
        </a:p>
      </dgm:t>
    </dgm:pt>
    <dgm:pt modelId="{27903991-8BD6-4A83-9077-3233706C1470}" type="sibTrans" cxnId="{926D49C0-F486-4DCE-976B-1DB83FDE231E}">
      <dgm:prSet/>
      <dgm:spPr/>
      <dgm:t>
        <a:bodyPr/>
        <a:lstStyle/>
        <a:p>
          <a:endParaRPr lang="es-AR"/>
        </a:p>
      </dgm:t>
    </dgm:pt>
    <dgm:pt modelId="{96BF435A-C4E0-41CA-8AAC-10C49F3C02A8}">
      <dgm:prSet/>
      <dgm:spPr/>
      <dgm:t>
        <a:bodyPr/>
        <a:lstStyle/>
        <a:p>
          <a:pPr rtl="0"/>
          <a:r>
            <a:rPr lang="es-ES" smtClean="0"/>
            <a:t>Distinguir aquellas que, a priori, generarán una mayor variabilidad. </a:t>
          </a:r>
          <a:endParaRPr lang="es-AR"/>
        </a:p>
      </dgm:t>
    </dgm:pt>
    <dgm:pt modelId="{8CB30D1F-0E8B-4740-931B-F9F045BA4676}" type="parTrans" cxnId="{941F2ECC-1B7B-4175-9320-8D0C7C5710E1}">
      <dgm:prSet/>
      <dgm:spPr/>
      <dgm:t>
        <a:bodyPr/>
        <a:lstStyle/>
        <a:p>
          <a:endParaRPr lang="es-AR"/>
        </a:p>
      </dgm:t>
    </dgm:pt>
    <dgm:pt modelId="{7E4A3AEF-B4F4-4E80-8E13-05F321C30B92}" type="sibTrans" cxnId="{941F2ECC-1B7B-4175-9320-8D0C7C5710E1}">
      <dgm:prSet/>
      <dgm:spPr/>
      <dgm:t>
        <a:bodyPr/>
        <a:lstStyle/>
        <a:p>
          <a:endParaRPr lang="es-AR"/>
        </a:p>
      </dgm:t>
    </dgm:pt>
    <dgm:pt modelId="{C81E29D6-80B1-466D-B6F6-69B5A0CF9BB3}">
      <dgm:prSet/>
      <dgm:spPr/>
      <dgm:t>
        <a:bodyPr/>
        <a:lstStyle/>
        <a:p>
          <a:pPr rtl="0"/>
          <a:r>
            <a:rPr lang="es-ES" smtClean="0"/>
            <a:t>Se distinguen dos tipos: </a:t>
          </a:r>
          <a:endParaRPr lang="es-AR"/>
        </a:p>
      </dgm:t>
    </dgm:pt>
    <dgm:pt modelId="{FC635FF2-501D-43CC-82B2-797FA9453963}" type="parTrans" cxnId="{4210AAE6-82BE-4E7B-9937-764D644E3E7D}">
      <dgm:prSet/>
      <dgm:spPr/>
      <dgm:t>
        <a:bodyPr/>
        <a:lstStyle/>
        <a:p>
          <a:endParaRPr lang="es-AR"/>
        </a:p>
      </dgm:t>
    </dgm:pt>
    <dgm:pt modelId="{47B85324-21A4-4CA4-9531-592F9685A2BE}" type="sibTrans" cxnId="{4210AAE6-82BE-4E7B-9937-764D644E3E7D}">
      <dgm:prSet/>
      <dgm:spPr/>
      <dgm:t>
        <a:bodyPr/>
        <a:lstStyle/>
        <a:p>
          <a:endParaRPr lang="es-AR"/>
        </a:p>
      </dgm:t>
    </dgm:pt>
    <dgm:pt modelId="{DDBB6C3F-0B7A-4D38-81C6-3B435BC2909A}" type="pres">
      <dgm:prSet presAssocID="{D9A1346F-3D49-4E23-BEBC-B4B061A4905C}" presName="linear" presStyleCnt="0">
        <dgm:presLayoutVars>
          <dgm:animLvl val="lvl"/>
          <dgm:resizeHandles val="exact"/>
        </dgm:presLayoutVars>
      </dgm:prSet>
      <dgm:spPr/>
    </dgm:pt>
    <dgm:pt modelId="{0BCB20F2-05BD-4EEE-AA41-242A040261B7}" type="pres">
      <dgm:prSet presAssocID="{98648394-F9EA-4607-ABF7-BDD111757AFD}" presName="parentText" presStyleLbl="node1" presStyleIdx="0" presStyleCnt="4">
        <dgm:presLayoutVars>
          <dgm:chMax val="0"/>
          <dgm:bulletEnabled val="1"/>
        </dgm:presLayoutVars>
      </dgm:prSet>
      <dgm:spPr/>
    </dgm:pt>
    <dgm:pt modelId="{C1A39347-813B-4E76-974F-6734030BC69F}" type="pres">
      <dgm:prSet presAssocID="{87C09394-919E-4ED1-8387-758AFA5E3920}" presName="spacer" presStyleCnt="0"/>
      <dgm:spPr/>
    </dgm:pt>
    <dgm:pt modelId="{0BE6F7D3-EC70-4325-B9B7-441AB2C156D8}" type="pres">
      <dgm:prSet presAssocID="{3DBC4F41-62D9-4E07-A161-B8B0D74D9CF5}" presName="parentText" presStyleLbl="node1" presStyleIdx="1" presStyleCnt="4">
        <dgm:presLayoutVars>
          <dgm:chMax val="0"/>
          <dgm:bulletEnabled val="1"/>
        </dgm:presLayoutVars>
      </dgm:prSet>
      <dgm:spPr/>
    </dgm:pt>
    <dgm:pt modelId="{C09F2CB4-E995-4F03-BC3E-B720D3A12C4C}" type="pres">
      <dgm:prSet presAssocID="{27903991-8BD6-4A83-9077-3233706C1470}" presName="spacer" presStyleCnt="0"/>
      <dgm:spPr/>
    </dgm:pt>
    <dgm:pt modelId="{D2460159-63A8-4E09-957A-21AFAAF3F7B5}" type="pres">
      <dgm:prSet presAssocID="{96BF435A-C4E0-41CA-8AAC-10C49F3C02A8}" presName="parentText" presStyleLbl="node1" presStyleIdx="2" presStyleCnt="4">
        <dgm:presLayoutVars>
          <dgm:chMax val="0"/>
          <dgm:bulletEnabled val="1"/>
        </dgm:presLayoutVars>
      </dgm:prSet>
      <dgm:spPr/>
    </dgm:pt>
    <dgm:pt modelId="{9F48B788-946B-4D7E-A4AE-9D6028EC2B1D}" type="pres">
      <dgm:prSet presAssocID="{7E4A3AEF-B4F4-4E80-8E13-05F321C30B92}" presName="spacer" presStyleCnt="0"/>
      <dgm:spPr/>
    </dgm:pt>
    <dgm:pt modelId="{19B25D9A-5234-4DE1-8B46-1CBA9A260986}" type="pres">
      <dgm:prSet presAssocID="{C81E29D6-80B1-466D-B6F6-69B5A0CF9BB3}" presName="parentText" presStyleLbl="node1" presStyleIdx="3" presStyleCnt="4">
        <dgm:presLayoutVars>
          <dgm:chMax val="0"/>
          <dgm:bulletEnabled val="1"/>
        </dgm:presLayoutVars>
      </dgm:prSet>
      <dgm:spPr/>
    </dgm:pt>
  </dgm:ptLst>
  <dgm:cxnLst>
    <dgm:cxn modelId="{926D49C0-F486-4DCE-976B-1DB83FDE231E}" srcId="{D9A1346F-3D49-4E23-BEBC-B4B061A4905C}" destId="{3DBC4F41-62D9-4E07-A161-B8B0D74D9CF5}" srcOrd="1" destOrd="0" parTransId="{8BADA2DD-39A0-4C18-985D-DC19DEE74689}" sibTransId="{27903991-8BD6-4A83-9077-3233706C1470}"/>
    <dgm:cxn modelId="{78099D24-6AAA-45CC-99A7-50F977BF964E}" type="presOf" srcId="{C81E29D6-80B1-466D-B6F6-69B5A0CF9BB3}" destId="{19B25D9A-5234-4DE1-8B46-1CBA9A260986}" srcOrd="0" destOrd="0" presId="urn:microsoft.com/office/officeart/2005/8/layout/vList2"/>
    <dgm:cxn modelId="{A2371205-803E-439B-BEE5-87EAA5C6FC1C}" type="presOf" srcId="{96BF435A-C4E0-41CA-8AAC-10C49F3C02A8}" destId="{D2460159-63A8-4E09-957A-21AFAAF3F7B5}" srcOrd="0" destOrd="0" presId="urn:microsoft.com/office/officeart/2005/8/layout/vList2"/>
    <dgm:cxn modelId="{246457F7-C850-41C4-BE17-BC7F75002088}" srcId="{D9A1346F-3D49-4E23-BEBC-B4B061A4905C}" destId="{98648394-F9EA-4607-ABF7-BDD111757AFD}" srcOrd="0" destOrd="0" parTransId="{CEC429D8-AFA9-4698-A860-BD88F94F3192}" sibTransId="{87C09394-919E-4ED1-8387-758AFA5E3920}"/>
    <dgm:cxn modelId="{0B4E71BB-7065-4AC1-9583-87A065F1075A}" type="presOf" srcId="{98648394-F9EA-4607-ABF7-BDD111757AFD}" destId="{0BCB20F2-05BD-4EEE-AA41-242A040261B7}" srcOrd="0" destOrd="0" presId="urn:microsoft.com/office/officeart/2005/8/layout/vList2"/>
    <dgm:cxn modelId="{ECA172F4-543F-4814-BB4A-58A8AAEC82D6}" type="presOf" srcId="{3DBC4F41-62D9-4E07-A161-B8B0D74D9CF5}" destId="{0BE6F7D3-EC70-4325-B9B7-441AB2C156D8}" srcOrd="0" destOrd="0" presId="urn:microsoft.com/office/officeart/2005/8/layout/vList2"/>
    <dgm:cxn modelId="{4210AAE6-82BE-4E7B-9937-764D644E3E7D}" srcId="{D9A1346F-3D49-4E23-BEBC-B4B061A4905C}" destId="{C81E29D6-80B1-466D-B6F6-69B5A0CF9BB3}" srcOrd="3" destOrd="0" parTransId="{FC635FF2-501D-43CC-82B2-797FA9453963}" sibTransId="{47B85324-21A4-4CA4-9531-592F9685A2BE}"/>
    <dgm:cxn modelId="{398D2729-D1A9-48C1-A160-D4217BC63498}" type="presOf" srcId="{D9A1346F-3D49-4E23-BEBC-B4B061A4905C}" destId="{DDBB6C3F-0B7A-4D38-81C6-3B435BC2909A}" srcOrd="0" destOrd="0" presId="urn:microsoft.com/office/officeart/2005/8/layout/vList2"/>
    <dgm:cxn modelId="{941F2ECC-1B7B-4175-9320-8D0C7C5710E1}" srcId="{D9A1346F-3D49-4E23-BEBC-B4B061A4905C}" destId="{96BF435A-C4E0-41CA-8AAC-10C49F3C02A8}" srcOrd="2" destOrd="0" parTransId="{8CB30D1F-0E8B-4740-931B-F9F045BA4676}" sibTransId="{7E4A3AEF-B4F4-4E80-8E13-05F321C30B92}"/>
    <dgm:cxn modelId="{AE8E27FB-8966-4A25-AE43-0ED8F79F4DB0}" type="presParOf" srcId="{DDBB6C3F-0B7A-4D38-81C6-3B435BC2909A}" destId="{0BCB20F2-05BD-4EEE-AA41-242A040261B7}" srcOrd="0" destOrd="0" presId="urn:microsoft.com/office/officeart/2005/8/layout/vList2"/>
    <dgm:cxn modelId="{C5308B96-1202-4D1C-83CD-63A6A557AC81}" type="presParOf" srcId="{DDBB6C3F-0B7A-4D38-81C6-3B435BC2909A}" destId="{C1A39347-813B-4E76-974F-6734030BC69F}" srcOrd="1" destOrd="0" presId="urn:microsoft.com/office/officeart/2005/8/layout/vList2"/>
    <dgm:cxn modelId="{D8A5215F-C3A2-4809-AE90-888313BDF9C2}" type="presParOf" srcId="{DDBB6C3F-0B7A-4D38-81C6-3B435BC2909A}" destId="{0BE6F7D3-EC70-4325-B9B7-441AB2C156D8}" srcOrd="2" destOrd="0" presId="urn:microsoft.com/office/officeart/2005/8/layout/vList2"/>
    <dgm:cxn modelId="{52D09848-2AF4-4E48-ADCB-FFA050ACDBAC}" type="presParOf" srcId="{DDBB6C3F-0B7A-4D38-81C6-3B435BC2909A}" destId="{C09F2CB4-E995-4F03-BC3E-B720D3A12C4C}" srcOrd="3" destOrd="0" presId="urn:microsoft.com/office/officeart/2005/8/layout/vList2"/>
    <dgm:cxn modelId="{1EDFF914-1091-4975-BED4-EC2E705A25F0}" type="presParOf" srcId="{DDBB6C3F-0B7A-4D38-81C6-3B435BC2909A}" destId="{D2460159-63A8-4E09-957A-21AFAAF3F7B5}" srcOrd="4" destOrd="0" presId="urn:microsoft.com/office/officeart/2005/8/layout/vList2"/>
    <dgm:cxn modelId="{1FD5DECC-0888-4E5E-B060-21A50C14C3A9}" type="presParOf" srcId="{DDBB6C3F-0B7A-4D38-81C6-3B435BC2909A}" destId="{9F48B788-946B-4D7E-A4AE-9D6028EC2B1D}" srcOrd="5" destOrd="0" presId="urn:microsoft.com/office/officeart/2005/8/layout/vList2"/>
    <dgm:cxn modelId="{496F2BDD-6B42-4F75-962D-BDF8867DDDE2}" type="presParOf" srcId="{DDBB6C3F-0B7A-4D38-81C6-3B435BC2909A}" destId="{19B25D9A-5234-4DE1-8B46-1CBA9A260986}"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16A7EBD-2769-4584-BB55-C3611FF947C5}" type="doc">
      <dgm:prSet loTypeId="urn:microsoft.com/office/officeart/2005/8/layout/vList2" loCatId="list" qsTypeId="urn:microsoft.com/office/officeart/2005/8/quickstyle/3d3" qsCatId="3D" csTypeId="urn:microsoft.com/office/officeart/2005/8/colors/accent1_2" csCatId="accent1"/>
      <dgm:spPr/>
      <dgm:t>
        <a:bodyPr/>
        <a:lstStyle/>
        <a:p>
          <a:endParaRPr lang="es-AR"/>
        </a:p>
      </dgm:t>
    </dgm:pt>
    <dgm:pt modelId="{68485E11-AD09-4BF1-83A6-16AEC1E3A070}">
      <dgm:prSet/>
      <dgm:spPr/>
      <dgm:t>
        <a:bodyPr/>
        <a:lstStyle/>
        <a:p>
          <a:pPr rtl="0"/>
          <a:r>
            <a:rPr lang="es-ES" smtClean="0"/>
            <a:t>Factores tratamiento: son aquellas fuentes cuyo efecto sobre la respuesta es de particular interés para el experimentador. </a:t>
          </a:r>
          <a:endParaRPr lang="es-AR"/>
        </a:p>
      </dgm:t>
    </dgm:pt>
    <dgm:pt modelId="{0966592A-F9A8-46A4-A7A2-6AF93D07D93D}" type="parTrans" cxnId="{8E23CA7B-3B9E-455D-9D59-7B22D26C2A92}">
      <dgm:prSet/>
      <dgm:spPr/>
      <dgm:t>
        <a:bodyPr/>
        <a:lstStyle/>
        <a:p>
          <a:endParaRPr lang="es-AR"/>
        </a:p>
      </dgm:t>
    </dgm:pt>
    <dgm:pt modelId="{AEDAE498-167A-4A39-9072-B0E19FFB5B3F}" type="sibTrans" cxnId="{8E23CA7B-3B9E-455D-9D59-7B22D26C2A92}">
      <dgm:prSet/>
      <dgm:spPr/>
      <dgm:t>
        <a:bodyPr/>
        <a:lstStyle/>
        <a:p>
          <a:endParaRPr lang="es-AR"/>
        </a:p>
      </dgm:t>
    </dgm:pt>
    <dgm:pt modelId="{5E33026A-84E0-4E43-88B3-05609D7E78F3}">
      <dgm:prSet/>
      <dgm:spPr/>
      <dgm:t>
        <a:bodyPr/>
        <a:lstStyle/>
        <a:p>
          <a:pPr rtl="0"/>
          <a:r>
            <a:rPr lang="es-ES" smtClean="0"/>
            <a:t>Factores “nuisance”: son aquellas fuentes que no son de interés directo pero que se contemplan en el diseño para reducir la variabilidad no planificada.</a:t>
          </a:r>
          <a:endParaRPr lang="es-AR"/>
        </a:p>
      </dgm:t>
    </dgm:pt>
    <dgm:pt modelId="{A8F9B3A5-77C9-43F6-AD0D-1B0326DD1C26}" type="parTrans" cxnId="{ED38B553-314E-44F8-812D-9278D30594E3}">
      <dgm:prSet/>
      <dgm:spPr/>
      <dgm:t>
        <a:bodyPr/>
        <a:lstStyle/>
        <a:p>
          <a:endParaRPr lang="es-AR"/>
        </a:p>
      </dgm:t>
    </dgm:pt>
    <dgm:pt modelId="{25E8BC59-3415-4F87-8CC8-4DAA96E89BF9}" type="sibTrans" cxnId="{ED38B553-314E-44F8-812D-9278D30594E3}">
      <dgm:prSet/>
      <dgm:spPr/>
      <dgm:t>
        <a:bodyPr/>
        <a:lstStyle/>
        <a:p>
          <a:endParaRPr lang="es-AR"/>
        </a:p>
      </dgm:t>
    </dgm:pt>
    <dgm:pt modelId="{0012B217-90A5-4995-88B1-621DBD58A3E1}" type="pres">
      <dgm:prSet presAssocID="{416A7EBD-2769-4584-BB55-C3611FF947C5}" presName="linear" presStyleCnt="0">
        <dgm:presLayoutVars>
          <dgm:animLvl val="lvl"/>
          <dgm:resizeHandles val="exact"/>
        </dgm:presLayoutVars>
      </dgm:prSet>
      <dgm:spPr/>
    </dgm:pt>
    <dgm:pt modelId="{E96D2D63-FB72-491E-B688-C359C778E13F}" type="pres">
      <dgm:prSet presAssocID="{68485E11-AD09-4BF1-83A6-16AEC1E3A070}" presName="parentText" presStyleLbl="node1" presStyleIdx="0" presStyleCnt="2">
        <dgm:presLayoutVars>
          <dgm:chMax val="0"/>
          <dgm:bulletEnabled val="1"/>
        </dgm:presLayoutVars>
      </dgm:prSet>
      <dgm:spPr/>
    </dgm:pt>
    <dgm:pt modelId="{0D0BAD4E-43C2-46D8-81BB-F17B0030CE04}" type="pres">
      <dgm:prSet presAssocID="{AEDAE498-167A-4A39-9072-B0E19FFB5B3F}" presName="spacer" presStyleCnt="0"/>
      <dgm:spPr/>
    </dgm:pt>
    <dgm:pt modelId="{922D848B-204B-490F-BB49-013ECB9B4B45}" type="pres">
      <dgm:prSet presAssocID="{5E33026A-84E0-4E43-88B3-05609D7E78F3}" presName="parentText" presStyleLbl="node1" presStyleIdx="1" presStyleCnt="2">
        <dgm:presLayoutVars>
          <dgm:chMax val="0"/>
          <dgm:bulletEnabled val="1"/>
        </dgm:presLayoutVars>
      </dgm:prSet>
      <dgm:spPr/>
    </dgm:pt>
  </dgm:ptLst>
  <dgm:cxnLst>
    <dgm:cxn modelId="{2A710E7C-FE22-473B-AD3C-1B0025438604}" type="presOf" srcId="{416A7EBD-2769-4584-BB55-C3611FF947C5}" destId="{0012B217-90A5-4995-88B1-621DBD58A3E1}" srcOrd="0" destOrd="0" presId="urn:microsoft.com/office/officeart/2005/8/layout/vList2"/>
    <dgm:cxn modelId="{ED38B553-314E-44F8-812D-9278D30594E3}" srcId="{416A7EBD-2769-4584-BB55-C3611FF947C5}" destId="{5E33026A-84E0-4E43-88B3-05609D7E78F3}" srcOrd="1" destOrd="0" parTransId="{A8F9B3A5-77C9-43F6-AD0D-1B0326DD1C26}" sibTransId="{25E8BC59-3415-4F87-8CC8-4DAA96E89BF9}"/>
    <dgm:cxn modelId="{8E23CA7B-3B9E-455D-9D59-7B22D26C2A92}" srcId="{416A7EBD-2769-4584-BB55-C3611FF947C5}" destId="{68485E11-AD09-4BF1-83A6-16AEC1E3A070}" srcOrd="0" destOrd="0" parTransId="{0966592A-F9A8-46A4-A7A2-6AF93D07D93D}" sibTransId="{AEDAE498-167A-4A39-9072-B0E19FFB5B3F}"/>
    <dgm:cxn modelId="{334FF88D-4113-47CD-A32E-9865E7C96E1F}" type="presOf" srcId="{5E33026A-84E0-4E43-88B3-05609D7E78F3}" destId="{922D848B-204B-490F-BB49-013ECB9B4B45}" srcOrd="0" destOrd="0" presId="urn:microsoft.com/office/officeart/2005/8/layout/vList2"/>
    <dgm:cxn modelId="{DBE71352-1E37-43CF-9053-75E959CB55D6}" type="presOf" srcId="{68485E11-AD09-4BF1-83A6-16AEC1E3A070}" destId="{E96D2D63-FB72-491E-B688-C359C778E13F}" srcOrd="0" destOrd="0" presId="urn:microsoft.com/office/officeart/2005/8/layout/vList2"/>
    <dgm:cxn modelId="{70F86CDA-31B5-4E66-A481-7E7116B294BE}" type="presParOf" srcId="{0012B217-90A5-4995-88B1-621DBD58A3E1}" destId="{E96D2D63-FB72-491E-B688-C359C778E13F}" srcOrd="0" destOrd="0" presId="urn:microsoft.com/office/officeart/2005/8/layout/vList2"/>
    <dgm:cxn modelId="{308E4ABB-1FF9-4CD2-AA80-2F207D344166}" type="presParOf" srcId="{0012B217-90A5-4995-88B1-621DBD58A3E1}" destId="{0D0BAD4E-43C2-46D8-81BB-F17B0030CE04}" srcOrd="1" destOrd="0" presId="urn:microsoft.com/office/officeart/2005/8/layout/vList2"/>
    <dgm:cxn modelId="{FC8628D6-ABBC-448D-A2E1-73D86B276E80}" type="presParOf" srcId="{0012B217-90A5-4995-88B1-621DBD58A3E1}" destId="{922D848B-204B-490F-BB49-013ECB9B4B4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D944626-CA69-4F57-8B5A-EBAD7BB69516}"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41D37630-7CEA-44ED-BBC7-1320A361E63A}">
      <dgm:prSet/>
      <dgm:spPr/>
      <dgm:t>
        <a:bodyPr/>
        <a:lstStyle/>
        <a:p>
          <a:pPr rtl="0"/>
          <a:r>
            <a:rPr lang="es-ES" smtClean="0"/>
            <a:t>Se denomina factor tratamiento a cualquier variable de interés para el experimentador cuyo posible efecto sobre la respuesta se quiere estudiar. </a:t>
          </a:r>
          <a:endParaRPr lang="es-AR"/>
        </a:p>
      </dgm:t>
    </dgm:pt>
    <dgm:pt modelId="{1EA382EF-0650-4CD2-98D1-5D78CA178BA2}" type="parTrans" cxnId="{757C6C06-143B-4C37-85E3-A58FAE40CBCB}">
      <dgm:prSet/>
      <dgm:spPr/>
      <dgm:t>
        <a:bodyPr/>
        <a:lstStyle/>
        <a:p>
          <a:endParaRPr lang="es-AR"/>
        </a:p>
      </dgm:t>
    </dgm:pt>
    <dgm:pt modelId="{CBD62854-9C63-473F-AA60-6ACD88CD7020}" type="sibTrans" cxnId="{757C6C06-143B-4C37-85E3-A58FAE40CBCB}">
      <dgm:prSet/>
      <dgm:spPr/>
      <dgm:t>
        <a:bodyPr/>
        <a:lstStyle/>
        <a:p>
          <a:endParaRPr lang="es-AR"/>
        </a:p>
      </dgm:t>
    </dgm:pt>
    <dgm:pt modelId="{2A954E1C-D39A-4268-A741-93A2B7D4220F}">
      <dgm:prSet/>
      <dgm:spPr/>
      <dgm:t>
        <a:bodyPr/>
        <a:lstStyle/>
        <a:p>
          <a:pPr rtl="0"/>
          <a:r>
            <a:rPr lang="es-ES" smtClean="0"/>
            <a:t>Los niveles de un factor tratamiento son los tipos o grados específicos del factor que se tendrán en cuenta en la realización del experimento. </a:t>
          </a:r>
          <a:endParaRPr lang="es-AR"/>
        </a:p>
      </dgm:t>
    </dgm:pt>
    <dgm:pt modelId="{ACE7ADA9-6B78-48B8-83AA-DCB558980814}" type="parTrans" cxnId="{B4A80C4E-7CC8-49CF-8F0F-B416C96D5D8C}">
      <dgm:prSet/>
      <dgm:spPr/>
      <dgm:t>
        <a:bodyPr/>
        <a:lstStyle/>
        <a:p>
          <a:endParaRPr lang="es-AR"/>
        </a:p>
      </dgm:t>
    </dgm:pt>
    <dgm:pt modelId="{F998FCA2-C535-4E23-8605-C01EDB05A456}" type="sibTrans" cxnId="{B4A80C4E-7CC8-49CF-8F0F-B416C96D5D8C}">
      <dgm:prSet/>
      <dgm:spPr/>
      <dgm:t>
        <a:bodyPr/>
        <a:lstStyle/>
        <a:p>
          <a:endParaRPr lang="es-AR"/>
        </a:p>
      </dgm:t>
    </dgm:pt>
    <dgm:pt modelId="{BA5E19D3-7BAF-4403-816A-88ECBCD4C425}">
      <dgm:prSet/>
      <dgm:spPr/>
      <dgm:t>
        <a:bodyPr/>
        <a:lstStyle/>
        <a:p>
          <a:pPr rtl="0"/>
          <a:r>
            <a:rPr lang="es-ES" smtClean="0"/>
            <a:t>Los factores tratamiento pueden ser cualitativos o cuantitativos.</a:t>
          </a:r>
          <a:endParaRPr lang="es-AR"/>
        </a:p>
      </dgm:t>
    </dgm:pt>
    <dgm:pt modelId="{F7266212-8DE5-46A3-9A62-0B7ED5328217}" type="parTrans" cxnId="{89EF6EE1-B359-4756-98E9-26E496C7048B}">
      <dgm:prSet/>
      <dgm:spPr/>
      <dgm:t>
        <a:bodyPr/>
        <a:lstStyle/>
        <a:p>
          <a:endParaRPr lang="es-AR"/>
        </a:p>
      </dgm:t>
    </dgm:pt>
    <dgm:pt modelId="{FACF119A-4412-4DE4-90CF-E86E637ABD8D}" type="sibTrans" cxnId="{89EF6EE1-B359-4756-98E9-26E496C7048B}">
      <dgm:prSet/>
      <dgm:spPr/>
      <dgm:t>
        <a:bodyPr/>
        <a:lstStyle/>
        <a:p>
          <a:endParaRPr lang="es-AR"/>
        </a:p>
      </dgm:t>
    </dgm:pt>
    <dgm:pt modelId="{52A2E3AC-705F-438A-86FD-A5DCEF03BA97}" type="pres">
      <dgm:prSet presAssocID="{ED944626-CA69-4F57-8B5A-EBAD7BB69516}" presName="linear" presStyleCnt="0">
        <dgm:presLayoutVars>
          <dgm:animLvl val="lvl"/>
          <dgm:resizeHandles val="exact"/>
        </dgm:presLayoutVars>
      </dgm:prSet>
      <dgm:spPr/>
    </dgm:pt>
    <dgm:pt modelId="{4810B4F9-97B0-4E6D-ABB6-31CE2D050093}" type="pres">
      <dgm:prSet presAssocID="{41D37630-7CEA-44ED-BBC7-1320A361E63A}" presName="parentText" presStyleLbl="node1" presStyleIdx="0" presStyleCnt="3">
        <dgm:presLayoutVars>
          <dgm:chMax val="0"/>
          <dgm:bulletEnabled val="1"/>
        </dgm:presLayoutVars>
      </dgm:prSet>
      <dgm:spPr/>
    </dgm:pt>
    <dgm:pt modelId="{9A8B12F0-3BB1-45AE-BB23-A650D0CBA006}" type="pres">
      <dgm:prSet presAssocID="{CBD62854-9C63-473F-AA60-6ACD88CD7020}" presName="spacer" presStyleCnt="0"/>
      <dgm:spPr/>
    </dgm:pt>
    <dgm:pt modelId="{7882C53F-101D-4B2D-8CCC-CEA5C143215B}" type="pres">
      <dgm:prSet presAssocID="{2A954E1C-D39A-4268-A741-93A2B7D4220F}" presName="parentText" presStyleLbl="node1" presStyleIdx="1" presStyleCnt="3">
        <dgm:presLayoutVars>
          <dgm:chMax val="0"/>
          <dgm:bulletEnabled val="1"/>
        </dgm:presLayoutVars>
      </dgm:prSet>
      <dgm:spPr/>
    </dgm:pt>
    <dgm:pt modelId="{81BDC9D4-726A-44CB-A0C2-9DB303482C06}" type="pres">
      <dgm:prSet presAssocID="{F998FCA2-C535-4E23-8605-C01EDB05A456}" presName="spacer" presStyleCnt="0"/>
      <dgm:spPr/>
    </dgm:pt>
    <dgm:pt modelId="{60DA6627-AC0A-4B5B-BFA0-0EB1E5CDD345}" type="pres">
      <dgm:prSet presAssocID="{BA5E19D3-7BAF-4403-816A-88ECBCD4C425}" presName="parentText" presStyleLbl="node1" presStyleIdx="2" presStyleCnt="3">
        <dgm:presLayoutVars>
          <dgm:chMax val="0"/>
          <dgm:bulletEnabled val="1"/>
        </dgm:presLayoutVars>
      </dgm:prSet>
      <dgm:spPr/>
    </dgm:pt>
  </dgm:ptLst>
  <dgm:cxnLst>
    <dgm:cxn modelId="{CB36D832-53AE-4060-A305-F8C761C7C85B}" type="presOf" srcId="{ED944626-CA69-4F57-8B5A-EBAD7BB69516}" destId="{52A2E3AC-705F-438A-86FD-A5DCEF03BA97}" srcOrd="0" destOrd="0" presId="urn:microsoft.com/office/officeart/2005/8/layout/vList2"/>
    <dgm:cxn modelId="{757C6C06-143B-4C37-85E3-A58FAE40CBCB}" srcId="{ED944626-CA69-4F57-8B5A-EBAD7BB69516}" destId="{41D37630-7CEA-44ED-BBC7-1320A361E63A}" srcOrd="0" destOrd="0" parTransId="{1EA382EF-0650-4CD2-98D1-5D78CA178BA2}" sibTransId="{CBD62854-9C63-473F-AA60-6ACD88CD7020}"/>
    <dgm:cxn modelId="{197B9033-A809-4402-9E62-DBF8A180F66B}" type="presOf" srcId="{2A954E1C-D39A-4268-A741-93A2B7D4220F}" destId="{7882C53F-101D-4B2D-8CCC-CEA5C143215B}" srcOrd="0" destOrd="0" presId="urn:microsoft.com/office/officeart/2005/8/layout/vList2"/>
    <dgm:cxn modelId="{89EF6EE1-B359-4756-98E9-26E496C7048B}" srcId="{ED944626-CA69-4F57-8B5A-EBAD7BB69516}" destId="{BA5E19D3-7BAF-4403-816A-88ECBCD4C425}" srcOrd="2" destOrd="0" parTransId="{F7266212-8DE5-46A3-9A62-0B7ED5328217}" sibTransId="{FACF119A-4412-4DE4-90CF-E86E637ABD8D}"/>
    <dgm:cxn modelId="{B4A80C4E-7CC8-49CF-8F0F-B416C96D5D8C}" srcId="{ED944626-CA69-4F57-8B5A-EBAD7BB69516}" destId="{2A954E1C-D39A-4268-A741-93A2B7D4220F}" srcOrd="1" destOrd="0" parTransId="{ACE7ADA9-6B78-48B8-83AA-DCB558980814}" sibTransId="{F998FCA2-C535-4E23-8605-C01EDB05A456}"/>
    <dgm:cxn modelId="{98C16A55-714C-4383-8EFE-1E3F40626E5E}" type="presOf" srcId="{41D37630-7CEA-44ED-BBC7-1320A361E63A}" destId="{4810B4F9-97B0-4E6D-ABB6-31CE2D050093}" srcOrd="0" destOrd="0" presId="urn:microsoft.com/office/officeart/2005/8/layout/vList2"/>
    <dgm:cxn modelId="{ADC371AD-D352-4D02-BAB8-8618689662E8}" type="presOf" srcId="{BA5E19D3-7BAF-4403-816A-88ECBCD4C425}" destId="{60DA6627-AC0A-4B5B-BFA0-0EB1E5CDD345}" srcOrd="0" destOrd="0" presId="urn:microsoft.com/office/officeart/2005/8/layout/vList2"/>
    <dgm:cxn modelId="{B272F388-A5ED-401D-A868-572ECA12D039}" type="presParOf" srcId="{52A2E3AC-705F-438A-86FD-A5DCEF03BA97}" destId="{4810B4F9-97B0-4E6D-ABB6-31CE2D050093}" srcOrd="0" destOrd="0" presId="urn:microsoft.com/office/officeart/2005/8/layout/vList2"/>
    <dgm:cxn modelId="{4AA9F730-05C4-434F-A8C7-9088510CCE06}" type="presParOf" srcId="{52A2E3AC-705F-438A-86FD-A5DCEF03BA97}" destId="{9A8B12F0-3BB1-45AE-BB23-A650D0CBA006}" srcOrd="1" destOrd="0" presId="urn:microsoft.com/office/officeart/2005/8/layout/vList2"/>
    <dgm:cxn modelId="{5C270EB8-43CD-4D5B-BE5B-859BD624C0B2}" type="presParOf" srcId="{52A2E3AC-705F-438A-86FD-A5DCEF03BA97}" destId="{7882C53F-101D-4B2D-8CCC-CEA5C143215B}" srcOrd="2" destOrd="0" presId="urn:microsoft.com/office/officeart/2005/8/layout/vList2"/>
    <dgm:cxn modelId="{76737698-733D-403D-A10A-203441685102}" type="presParOf" srcId="{52A2E3AC-705F-438A-86FD-A5DCEF03BA97}" destId="{81BDC9D4-726A-44CB-A0C2-9DB303482C06}" srcOrd="3" destOrd="0" presId="urn:microsoft.com/office/officeart/2005/8/layout/vList2"/>
    <dgm:cxn modelId="{FF226796-0EC1-4B10-9AF2-FADDA6B2167F}" type="presParOf" srcId="{52A2E3AC-705F-438A-86FD-A5DCEF03BA97}" destId="{60DA6627-AC0A-4B5B-BFA0-0EB1E5CDD34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BE310E2-0BE5-45FE-8026-76163C74DA38}" type="doc">
      <dgm:prSet loTypeId="urn:microsoft.com/office/officeart/2005/8/layout/vList2" loCatId="list" qsTypeId="urn:microsoft.com/office/officeart/2005/8/quickstyle/3d6" qsCatId="3D" csTypeId="urn:microsoft.com/office/officeart/2005/8/colors/accent1_2" csCatId="accent1"/>
      <dgm:spPr/>
      <dgm:t>
        <a:bodyPr/>
        <a:lstStyle/>
        <a:p>
          <a:endParaRPr lang="es-AR"/>
        </a:p>
      </dgm:t>
    </dgm:pt>
    <dgm:pt modelId="{7B3668B5-7055-4B56-A2D6-3F88E3E6C61E}">
      <dgm:prSet/>
      <dgm:spPr/>
      <dgm:t>
        <a:bodyPr/>
        <a:lstStyle/>
        <a:p>
          <a:pPr rtl="0"/>
          <a:r>
            <a:rPr lang="es-ES" baseline="0" smtClean="0"/>
            <a:t>Ejemplos de factores cualitativos y sus niveles: </a:t>
          </a:r>
          <a:endParaRPr lang="es-AR"/>
        </a:p>
      </dgm:t>
    </dgm:pt>
    <dgm:pt modelId="{7D396770-70C4-4537-8328-532963F30D5D}" type="parTrans" cxnId="{6C651480-DB52-4DF2-A6E5-216D4338C85F}">
      <dgm:prSet/>
      <dgm:spPr/>
      <dgm:t>
        <a:bodyPr/>
        <a:lstStyle/>
        <a:p>
          <a:endParaRPr lang="es-AR"/>
        </a:p>
      </dgm:t>
    </dgm:pt>
    <dgm:pt modelId="{8A723784-D02D-4378-AA32-CF42027DA389}" type="sibTrans" cxnId="{6C651480-DB52-4DF2-A6E5-216D4338C85F}">
      <dgm:prSet/>
      <dgm:spPr/>
      <dgm:t>
        <a:bodyPr/>
        <a:lstStyle/>
        <a:p>
          <a:endParaRPr lang="es-AR"/>
        </a:p>
      </dgm:t>
    </dgm:pt>
    <dgm:pt modelId="{8158943B-A129-41CD-9A87-2845BB2725B1}" type="pres">
      <dgm:prSet presAssocID="{3BE310E2-0BE5-45FE-8026-76163C74DA38}" presName="linear" presStyleCnt="0">
        <dgm:presLayoutVars>
          <dgm:animLvl val="lvl"/>
          <dgm:resizeHandles val="exact"/>
        </dgm:presLayoutVars>
      </dgm:prSet>
      <dgm:spPr/>
    </dgm:pt>
    <dgm:pt modelId="{CE30D891-7973-4555-BDCA-689C78F92D17}" type="pres">
      <dgm:prSet presAssocID="{7B3668B5-7055-4B56-A2D6-3F88E3E6C61E}" presName="parentText" presStyleLbl="node1" presStyleIdx="0" presStyleCnt="1">
        <dgm:presLayoutVars>
          <dgm:chMax val="0"/>
          <dgm:bulletEnabled val="1"/>
        </dgm:presLayoutVars>
      </dgm:prSet>
      <dgm:spPr/>
    </dgm:pt>
  </dgm:ptLst>
  <dgm:cxnLst>
    <dgm:cxn modelId="{6C651480-DB52-4DF2-A6E5-216D4338C85F}" srcId="{3BE310E2-0BE5-45FE-8026-76163C74DA38}" destId="{7B3668B5-7055-4B56-A2D6-3F88E3E6C61E}" srcOrd="0" destOrd="0" parTransId="{7D396770-70C4-4537-8328-532963F30D5D}" sibTransId="{8A723784-D02D-4378-AA32-CF42027DA389}"/>
    <dgm:cxn modelId="{6CA4E2BC-31D0-4C49-B5A8-429A71D7FF92}" type="presOf" srcId="{3BE310E2-0BE5-45FE-8026-76163C74DA38}" destId="{8158943B-A129-41CD-9A87-2845BB2725B1}" srcOrd="0" destOrd="0" presId="urn:microsoft.com/office/officeart/2005/8/layout/vList2"/>
    <dgm:cxn modelId="{DE408E9C-D09A-4D24-8AA4-5E6621653C2E}" type="presOf" srcId="{7B3668B5-7055-4B56-A2D6-3F88E3E6C61E}" destId="{CE30D891-7973-4555-BDCA-689C78F92D17}" srcOrd="0" destOrd="0" presId="urn:microsoft.com/office/officeart/2005/8/layout/vList2"/>
    <dgm:cxn modelId="{56C9743D-F8CF-44D1-890E-A2AC9DA255DD}" type="presParOf" srcId="{8158943B-A129-41CD-9A87-2845BB2725B1}" destId="{CE30D891-7973-4555-BDCA-689C78F92D1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999C71B-07BF-4E38-9236-CF1BB5DAC5A3}"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s-AR"/>
        </a:p>
      </dgm:t>
    </dgm:pt>
    <dgm:pt modelId="{B8004B2C-F97E-404F-ABE7-B0F001769644}">
      <dgm:prSet custT="1"/>
      <dgm:spPr/>
      <dgm:t>
        <a:bodyPr/>
        <a:lstStyle/>
        <a:p>
          <a:pPr rtl="0"/>
          <a:r>
            <a:rPr lang="es-ES" sz="2800" dirty="0" smtClean="0"/>
            <a:t>proveedor (diferentes proveedores de una materia prima), </a:t>
          </a:r>
          <a:endParaRPr lang="es-AR" sz="2800" dirty="0"/>
        </a:p>
      </dgm:t>
    </dgm:pt>
    <dgm:pt modelId="{AF7E0D5C-2665-4ACC-A66D-C48C0D124067}" type="parTrans" cxnId="{CFFF4C17-B681-49BB-A4EA-D91B74791C90}">
      <dgm:prSet/>
      <dgm:spPr/>
      <dgm:t>
        <a:bodyPr/>
        <a:lstStyle/>
        <a:p>
          <a:endParaRPr lang="es-AR" sz="2800"/>
        </a:p>
      </dgm:t>
    </dgm:pt>
    <dgm:pt modelId="{FEB23742-68FE-4194-8B97-4D79178F7B79}" type="sibTrans" cxnId="{CFFF4C17-B681-49BB-A4EA-D91B74791C90}">
      <dgm:prSet/>
      <dgm:spPr/>
      <dgm:t>
        <a:bodyPr/>
        <a:lstStyle/>
        <a:p>
          <a:endParaRPr lang="es-AR" sz="2800"/>
        </a:p>
      </dgm:t>
    </dgm:pt>
    <dgm:pt modelId="{453B4899-6000-4FF6-BD6F-E236B5A320D0}">
      <dgm:prSet custT="1"/>
      <dgm:spPr/>
      <dgm:t>
        <a:bodyPr/>
        <a:lstStyle/>
        <a:p>
          <a:pPr rtl="0"/>
          <a:r>
            <a:rPr lang="es-ES" sz="2800" dirty="0" smtClean="0"/>
            <a:t>tipo de máquina (diferentes tipos o marcas de máquinas), </a:t>
          </a:r>
          <a:endParaRPr lang="es-AR" sz="2800" dirty="0"/>
        </a:p>
      </dgm:t>
    </dgm:pt>
    <dgm:pt modelId="{FF5FEC11-8691-4067-90C4-F3149282DC44}" type="parTrans" cxnId="{690501BA-AA61-458D-96F7-BF3D02E35ABD}">
      <dgm:prSet/>
      <dgm:spPr/>
      <dgm:t>
        <a:bodyPr/>
        <a:lstStyle/>
        <a:p>
          <a:endParaRPr lang="es-AR" sz="2800"/>
        </a:p>
      </dgm:t>
    </dgm:pt>
    <dgm:pt modelId="{1C4A6724-26D3-4CE2-8009-0A73B2F553B7}" type="sibTrans" cxnId="{690501BA-AA61-458D-96F7-BF3D02E35ABD}">
      <dgm:prSet/>
      <dgm:spPr/>
      <dgm:t>
        <a:bodyPr/>
        <a:lstStyle/>
        <a:p>
          <a:endParaRPr lang="es-AR" sz="2800"/>
        </a:p>
      </dgm:t>
    </dgm:pt>
    <dgm:pt modelId="{6391B96B-3E73-4829-987B-411005C65722}">
      <dgm:prSet custT="1"/>
      <dgm:spPr/>
      <dgm:t>
        <a:bodyPr/>
        <a:lstStyle/>
        <a:p>
          <a:pPr rtl="0"/>
          <a:r>
            <a:rPr lang="es-ES" sz="2800" smtClean="0"/>
            <a:t>trabajador (los trabajadores encargados de hacer una tarea), </a:t>
          </a:r>
          <a:endParaRPr lang="es-AR" sz="2800"/>
        </a:p>
      </dgm:t>
    </dgm:pt>
    <dgm:pt modelId="{6CA17F23-2327-46C7-B055-ACA1B60D2313}" type="parTrans" cxnId="{91DF45B7-DE74-4D55-88CC-B200A6255C09}">
      <dgm:prSet/>
      <dgm:spPr/>
      <dgm:t>
        <a:bodyPr/>
        <a:lstStyle/>
        <a:p>
          <a:endParaRPr lang="es-AR" sz="2800"/>
        </a:p>
      </dgm:t>
    </dgm:pt>
    <dgm:pt modelId="{332DD193-34E3-4B5F-B659-1C7DAFD53F32}" type="sibTrans" cxnId="{91DF45B7-DE74-4D55-88CC-B200A6255C09}">
      <dgm:prSet/>
      <dgm:spPr/>
      <dgm:t>
        <a:bodyPr/>
        <a:lstStyle/>
        <a:p>
          <a:endParaRPr lang="es-AR" sz="2800"/>
        </a:p>
      </dgm:t>
    </dgm:pt>
    <dgm:pt modelId="{B6272CC0-3087-468B-807A-723829F306F9}">
      <dgm:prSet custT="1"/>
      <dgm:spPr/>
      <dgm:t>
        <a:bodyPr/>
        <a:lstStyle/>
        <a:p>
          <a:pPr rtl="0"/>
          <a:r>
            <a:rPr lang="es-ES" sz="2800" smtClean="0"/>
            <a:t>un aditivo químico (diferentes tipos de aditivos químicos), </a:t>
          </a:r>
          <a:endParaRPr lang="es-AR" sz="2800"/>
        </a:p>
      </dgm:t>
    </dgm:pt>
    <dgm:pt modelId="{C90EBEEB-4044-4D48-883E-417C1FA06E73}" type="parTrans" cxnId="{66C2BD18-FBAA-4E3C-8098-0050B60F7AA6}">
      <dgm:prSet/>
      <dgm:spPr/>
      <dgm:t>
        <a:bodyPr/>
        <a:lstStyle/>
        <a:p>
          <a:endParaRPr lang="es-AR" sz="2800"/>
        </a:p>
      </dgm:t>
    </dgm:pt>
    <dgm:pt modelId="{123DBB2B-4D16-47DB-9FA3-811B6D99DFFD}" type="sibTrans" cxnId="{66C2BD18-FBAA-4E3C-8098-0050B60F7AA6}">
      <dgm:prSet/>
      <dgm:spPr/>
      <dgm:t>
        <a:bodyPr/>
        <a:lstStyle/>
        <a:p>
          <a:endParaRPr lang="es-AR" sz="2800"/>
        </a:p>
      </dgm:t>
    </dgm:pt>
    <dgm:pt modelId="{52E3851A-A2B4-441B-AC88-2827784CFF38}">
      <dgm:prSet custT="1"/>
      <dgm:spPr/>
      <dgm:t>
        <a:bodyPr/>
        <a:lstStyle/>
        <a:p>
          <a:pPr rtl="0"/>
          <a:r>
            <a:rPr lang="es-ES" sz="2800" dirty="0" smtClean="0"/>
            <a:t>el sexo (Femenino, Masculino), </a:t>
          </a:r>
          <a:endParaRPr lang="es-AR" sz="2800" dirty="0"/>
        </a:p>
      </dgm:t>
    </dgm:pt>
    <dgm:pt modelId="{68B5C10D-5027-4F4B-80ED-EA96291FD953}" type="parTrans" cxnId="{A0E05486-D067-47C5-A299-54E81BE7D1F2}">
      <dgm:prSet/>
      <dgm:spPr/>
      <dgm:t>
        <a:bodyPr/>
        <a:lstStyle/>
        <a:p>
          <a:endParaRPr lang="es-AR" sz="2800"/>
        </a:p>
      </dgm:t>
    </dgm:pt>
    <dgm:pt modelId="{8F43ECE2-C5FD-4B55-B66C-0096D32BB192}" type="sibTrans" cxnId="{A0E05486-D067-47C5-A299-54E81BE7D1F2}">
      <dgm:prSet/>
      <dgm:spPr/>
      <dgm:t>
        <a:bodyPr/>
        <a:lstStyle/>
        <a:p>
          <a:endParaRPr lang="es-AR" sz="2800"/>
        </a:p>
      </dgm:t>
    </dgm:pt>
    <dgm:pt modelId="{DEA2B8BE-B2CA-445D-8ECB-5815FD264455}">
      <dgm:prSet custT="1"/>
      <dgm:spPr/>
      <dgm:t>
        <a:bodyPr/>
        <a:lstStyle/>
        <a:p>
          <a:pPr rtl="0"/>
          <a:r>
            <a:rPr lang="es-ES" sz="2800" dirty="0" smtClean="0"/>
            <a:t>Una técnica (un número determinado de técnicas cuyos resultados se quieren comparar).</a:t>
          </a:r>
          <a:endParaRPr lang="es-AR" sz="2800" dirty="0"/>
        </a:p>
      </dgm:t>
    </dgm:pt>
    <dgm:pt modelId="{B0A41F75-28E7-4971-8D11-34B51FA7DC3D}" type="parTrans" cxnId="{70896974-F90B-4261-8D8F-713C1309BAC8}">
      <dgm:prSet/>
      <dgm:spPr/>
      <dgm:t>
        <a:bodyPr/>
        <a:lstStyle/>
        <a:p>
          <a:endParaRPr lang="es-AR" sz="2800"/>
        </a:p>
      </dgm:t>
    </dgm:pt>
    <dgm:pt modelId="{C21A4B5A-AA47-4F44-BFCE-5BB89DD2D160}" type="sibTrans" cxnId="{70896974-F90B-4261-8D8F-713C1309BAC8}">
      <dgm:prSet/>
      <dgm:spPr/>
      <dgm:t>
        <a:bodyPr/>
        <a:lstStyle/>
        <a:p>
          <a:endParaRPr lang="es-AR" sz="2800"/>
        </a:p>
      </dgm:t>
    </dgm:pt>
    <dgm:pt modelId="{0EB7F3C6-393A-494C-893B-2488EB5185C2}" type="pres">
      <dgm:prSet presAssocID="{1999C71B-07BF-4E38-9236-CF1BB5DAC5A3}" presName="linear" presStyleCnt="0">
        <dgm:presLayoutVars>
          <dgm:animLvl val="lvl"/>
          <dgm:resizeHandles val="exact"/>
        </dgm:presLayoutVars>
      </dgm:prSet>
      <dgm:spPr/>
    </dgm:pt>
    <dgm:pt modelId="{5DCEDCB0-EB66-4EE7-B21F-BF24F9030CCB}" type="pres">
      <dgm:prSet presAssocID="{B8004B2C-F97E-404F-ABE7-B0F001769644}" presName="parentText" presStyleLbl="node1" presStyleIdx="0" presStyleCnt="6">
        <dgm:presLayoutVars>
          <dgm:chMax val="0"/>
          <dgm:bulletEnabled val="1"/>
        </dgm:presLayoutVars>
      </dgm:prSet>
      <dgm:spPr/>
    </dgm:pt>
    <dgm:pt modelId="{59E58892-5CB3-4E98-A46B-B1A6691A6F69}" type="pres">
      <dgm:prSet presAssocID="{FEB23742-68FE-4194-8B97-4D79178F7B79}" presName="spacer" presStyleCnt="0"/>
      <dgm:spPr/>
    </dgm:pt>
    <dgm:pt modelId="{0F92841C-950A-476C-B460-59AC1886D17F}" type="pres">
      <dgm:prSet presAssocID="{453B4899-6000-4FF6-BD6F-E236B5A320D0}" presName="parentText" presStyleLbl="node1" presStyleIdx="1" presStyleCnt="6">
        <dgm:presLayoutVars>
          <dgm:chMax val="0"/>
          <dgm:bulletEnabled val="1"/>
        </dgm:presLayoutVars>
      </dgm:prSet>
      <dgm:spPr/>
    </dgm:pt>
    <dgm:pt modelId="{418C5173-BAD0-44A0-92B1-3B6A9EA3AE74}" type="pres">
      <dgm:prSet presAssocID="{1C4A6724-26D3-4CE2-8009-0A73B2F553B7}" presName="spacer" presStyleCnt="0"/>
      <dgm:spPr/>
    </dgm:pt>
    <dgm:pt modelId="{76A64E74-676E-4951-A280-F04992535011}" type="pres">
      <dgm:prSet presAssocID="{6391B96B-3E73-4829-987B-411005C65722}" presName="parentText" presStyleLbl="node1" presStyleIdx="2" presStyleCnt="6">
        <dgm:presLayoutVars>
          <dgm:chMax val="0"/>
          <dgm:bulletEnabled val="1"/>
        </dgm:presLayoutVars>
      </dgm:prSet>
      <dgm:spPr/>
      <dgm:t>
        <a:bodyPr/>
        <a:lstStyle/>
        <a:p>
          <a:endParaRPr lang="es-AR"/>
        </a:p>
      </dgm:t>
    </dgm:pt>
    <dgm:pt modelId="{C2C905F9-400F-4D64-B190-E767DAFCBCD0}" type="pres">
      <dgm:prSet presAssocID="{332DD193-34E3-4B5F-B659-1C7DAFD53F32}" presName="spacer" presStyleCnt="0"/>
      <dgm:spPr/>
    </dgm:pt>
    <dgm:pt modelId="{B429CD93-46CE-49F1-8386-0C8BFA9A34AB}" type="pres">
      <dgm:prSet presAssocID="{B6272CC0-3087-468B-807A-723829F306F9}" presName="parentText" presStyleLbl="node1" presStyleIdx="3" presStyleCnt="6">
        <dgm:presLayoutVars>
          <dgm:chMax val="0"/>
          <dgm:bulletEnabled val="1"/>
        </dgm:presLayoutVars>
      </dgm:prSet>
      <dgm:spPr/>
    </dgm:pt>
    <dgm:pt modelId="{795EC42E-B458-46B0-A8A8-F9B05659409B}" type="pres">
      <dgm:prSet presAssocID="{123DBB2B-4D16-47DB-9FA3-811B6D99DFFD}" presName="spacer" presStyleCnt="0"/>
      <dgm:spPr/>
    </dgm:pt>
    <dgm:pt modelId="{4D37BEF9-5A80-4801-8413-09201DD95073}" type="pres">
      <dgm:prSet presAssocID="{52E3851A-A2B4-441B-AC88-2827784CFF38}" presName="parentText" presStyleLbl="node1" presStyleIdx="4" presStyleCnt="6">
        <dgm:presLayoutVars>
          <dgm:chMax val="0"/>
          <dgm:bulletEnabled val="1"/>
        </dgm:presLayoutVars>
      </dgm:prSet>
      <dgm:spPr/>
      <dgm:t>
        <a:bodyPr/>
        <a:lstStyle/>
        <a:p>
          <a:endParaRPr lang="es-AR"/>
        </a:p>
      </dgm:t>
    </dgm:pt>
    <dgm:pt modelId="{2A24125B-A6D4-45B1-9887-40AAF15C5446}" type="pres">
      <dgm:prSet presAssocID="{8F43ECE2-C5FD-4B55-B66C-0096D32BB192}" presName="spacer" presStyleCnt="0"/>
      <dgm:spPr/>
    </dgm:pt>
    <dgm:pt modelId="{FFAF04BD-0631-496B-9719-12A2A1A716FA}" type="pres">
      <dgm:prSet presAssocID="{DEA2B8BE-B2CA-445D-8ECB-5815FD264455}" presName="parentText" presStyleLbl="node1" presStyleIdx="5" presStyleCnt="6">
        <dgm:presLayoutVars>
          <dgm:chMax val="0"/>
          <dgm:bulletEnabled val="1"/>
        </dgm:presLayoutVars>
      </dgm:prSet>
      <dgm:spPr/>
      <dgm:t>
        <a:bodyPr/>
        <a:lstStyle/>
        <a:p>
          <a:endParaRPr lang="es-AR"/>
        </a:p>
      </dgm:t>
    </dgm:pt>
  </dgm:ptLst>
  <dgm:cxnLst>
    <dgm:cxn modelId="{CFFF4C17-B681-49BB-A4EA-D91B74791C90}" srcId="{1999C71B-07BF-4E38-9236-CF1BB5DAC5A3}" destId="{B8004B2C-F97E-404F-ABE7-B0F001769644}" srcOrd="0" destOrd="0" parTransId="{AF7E0D5C-2665-4ACC-A66D-C48C0D124067}" sibTransId="{FEB23742-68FE-4194-8B97-4D79178F7B79}"/>
    <dgm:cxn modelId="{91DF45B7-DE74-4D55-88CC-B200A6255C09}" srcId="{1999C71B-07BF-4E38-9236-CF1BB5DAC5A3}" destId="{6391B96B-3E73-4829-987B-411005C65722}" srcOrd="2" destOrd="0" parTransId="{6CA17F23-2327-46C7-B055-ACA1B60D2313}" sibTransId="{332DD193-34E3-4B5F-B659-1C7DAFD53F32}"/>
    <dgm:cxn modelId="{70896974-F90B-4261-8D8F-713C1309BAC8}" srcId="{1999C71B-07BF-4E38-9236-CF1BB5DAC5A3}" destId="{DEA2B8BE-B2CA-445D-8ECB-5815FD264455}" srcOrd="5" destOrd="0" parTransId="{B0A41F75-28E7-4971-8D11-34B51FA7DC3D}" sibTransId="{C21A4B5A-AA47-4F44-BFCE-5BB89DD2D160}"/>
    <dgm:cxn modelId="{D223C6CD-503B-4161-BF9C-0179498727CE}" type="presOf" srcId="{6391B96B-3E73-4829-987B-411005C65722}" destId="{76A64E74-676E-4951-A280-F04992535011}" srcOrd="0" destOrd="0" presId="urn:microsoft.com/office/officeart/2005/8/layout/vList2"/>
    <dgm:cxn modelId="{3C78BDEA-051B-4935-8F56-34A38EE8242C}" type="presOf" srcId="{DEA2B8BE-B2CA-445D-8ECB-5815FD264455}" destId="{FFAF04BD-0631-496B-9719-12A2A1A716FA}" srcOrd="0" destOrd="0" presId="urn:microsoft.com/office/officeart/2005/8/layout/vList2"/>
    <dgm:cxn modelId="{C6BA0C2A-C921-4E1B-81F7-2CC20090B699}" type="presOf" srcId="{52E3851A-A2B4-441B-AC88-2827784CFF38}" destId="{4D37BEF9-5A80-4801-8413-09201DD95073}" srcOrd="0" destOrd="0" presId="urn:microsoft.com/office/officeart/2005/8/layout/vList2"/>
    <dgm:cxn modelId="{343345C0-C254-426D-A0A5-21F9E6F29F44}" type="presOf" srcId="{B8004B2C-F97E-404F-ABE7-B0F001769644}" destId="{5DCEDCB0-EB66-4EE7-B21F-BF24F9030CCB}" srcOrd="0" destOrd="0" presId="urn:microsoft.com/office/officeart/2005/8/layout/vList2"/>
    <dgm:cxn modelId="{B56659BB-2F25-42BD-9999-9AFE7494EAB3}" type="presOf" srcId="{B6272CC0-3087-468B-807A-723829F306F9}" destId="{B429CD93-46CE-49F1-8386-0C8BFA9A34AB}" srcOrd="0" destOrd="0" presId="urn:microsoft.com/office/officeart/2005/8/layout/vList2"/>
    <dgm:cxn modelId="{690501BA-AA61-458D-96F7-BF3D02E35ABD}" srcId="{1999C71B-07BF-4E38-9236-CF1BB5DAC5A3}" destId="{453B4899-6000-4FF6-BD6F-E236B5A320D0}" srcOrd="1" destOrd="0" parTransId="{FF5FEC11-8691-4067-90C4-F3149282DC44}" sibTransId="{1C4A6724-26D3-4CE2-8009-0A73B2F553B7}"/>
    <dgm:cxn modelId="{A0E05486-D067-47C5-A299-54E81BE7D1F2}" srcId="{1999C71B-07BF-4E38-9236-CF1BB5DAC5A3}" destId="{52E3851A-A2B4-441B-AC88-2827784CFF38}" srcOrd="4" destOrd="0" parTransId="{68B5C10D-5027-4F4B-80ED-EA96291FD953}" sibTransId="{8F43ECE2-C5FD-4B55-B66C-0096D32BB192}"/>
    <dgm:cxn modelId="{B263DAD0-BD0E-4E94-BFE8-BE8B22F31CAF}" type="presOf" srcId="{1999C71B-07BF-4E38-9236-CF1BB5DAC5A3}" destId="{0EB7F3C6-393A-494C-893B-2488EB5185C2}" srcOrd="0" destOrd="0" presId="urn:microsoft.com/office/officeart/2005/8/layout/vList2"/>
    <dgm:cxn modelId="{66C2BD18-FBAA-4E3C-8098-0050B60F7AA6}" srcId="{1999C71B-07BF-4E38-9236-CF1BB5DAC5A3}" destId="{B6272CC0-3087-468B-807A-723829F306F9}" srcOrd="3" destOrd="0" parTransId="{C90EBEEB-4044-4D48-883E-417C1FA06E73}" sibTransId="{123DBB2B-4D16-47DB-9FA3-811B6D99DFFD}"/>
    <dgm:cxn modelId="{DFE15FED-7A33-4708-8FB8-6BA483E47113}" type="presOf" srcId="{453B4899-6000-4FF6-BD6F-E236B5A320D0}" destId="{0F92841C-950A-476C-B460-59AC1886D17F}" srcOrd="0" destOrd="0" presId="urn:microsoft.com/office/officeart/2005/8/layout/vList2"/>
    <dgm:cxn modelId="{A34E54A8-A031-45B8-B24F-546B3082AE6B}" type="presParOf" srcId="{0EB7F3C6-393A-494C-893B-2488EB5185C2}" destId="{5DCEDCB0-EB66-4EE7-B21F-BF24F9030CCB}" srcOrd="0" destOrd="0" presId="urn:microsoft.com/office/officeart/2005/8/layout/vList2"/>
    <dgm:cxn modelId="{F54058F1-C3A4-4E1F-BAEF-C91A608AC485}" type="presParOf" srcId="{0EB7F3C6-393A-494C-893B-2488EB5185C2}" destId="{59E58892-5CB3-4E98-A46B-B1A6691A6F69}" srcOrd="1" destOrd="0" presId="urn:microsoft.com/office/officeart/2005/8/layout/vList2"/>
    <dgm:cxn modelId="{25BDF4F9-8C1D-4E66-95F0-C5725FC79E64}" type="presParOf" srcId="{0EB7F3C6-393A-494C-893B-2488EB5185C2}" destId="{0F92841C-950A-476C-B460-59AC1886D17F}" srcOrd="2" destOrd="0" presId="urn:microsoft.com/office/officeart/2005/8/layout/vList2"/>
    <dgm:cxn modelId="{2D38E586-8A94-4FA6-AC1A-CC28E18412A1}" type="presParOf" srcId="{0EB7F3C6-393A-494C-893B-2488EB5185C2}" destId="{418C5173-BAD0-44A0-92B1-3B6A9EA3AE74}" srcOrd="3" destOrd="0" presId="urn:microsoft.com/office/officeart/2005/8/layout/vList2"/>
    <dgm:cxn modelId="{A223694D-C7C6-445F-92D1-F2D56FABD8CF}" type="presParOf" srcId="{0EB7F3C6-393A-494C-893B-2488EB5185C2}" destId="{76A64E74-676E-4951-A280-F04992535011}" srcOrd="4" destOrd="0" presId="urn:microsoft.com/office/officeart/2005/8/layout/vList2"/>
    <dgm:cxn modelId="{11DFA949-DF3B-4750-9B3E-F12790BFE61E}" type="presParOf" srcId="{0EB7F3C6-393A-494C-893B-2488EB5185C2}" destId="{C2C905F9-400F-4D64-B190-E767DAFCBCD0}" srcOrd="5" destOrd="0" presId="urn:microsoft.com/office/officeart/2005/8/layout/vList2"/>
    <dgm:cxn modelId="{393F0B5A-DA2D-4843-9FCD-19A1606FBB49}" type="presParOf" srcId="{0EB7F3C6-393A-494C-893B-2488EB5185C2}" destId="{B429CD93-46CE-49F1-8386-0C8BFA9A34AB}" srcOrd="6" destOrd="0" presId="urn:microsoft.com/office/officeart/2005/8/layout/vList2"/>
    <dgm:cxn modelId="{BD4EB0C4-A320-45CC-91CC-39A6F86988EE}" type="presParOf" srcId="{0EB7F3C6-393A-494C-893B-2488EB5185C2}" destId="{795EC42E-B458-46B0-A8A8-F9B05659409B}" srcOrd="7" destOrd="0" presId="urn:microsoft.com/office/officeart/2005/8/layout/vList2"/>
    <dgm:cxn modelId="{59E6F030-17DB-42F7-AC25-1544CA884E6B}" type="presParOf" srcId="{0EB7F3C6-393A-494C-893B-2488EB5185C2}" destId="{4D37BEF9-5A80-4801-8413-09201DD95073}" srcOrd="8" destOrd="0" presId="urn:microsoft.com/office/officeart/2005/8/layout/vList2"/>
    <dgm:cxn modelId="{95727C6F-2686-4606-9971-6C1AFE05FC2C}" type="presParOf" srcId="{0EB7F3C6-393A-494C-893B-2488EB5185C2}" destId="{2A24125B-A6D4-45B1-9887-40AAF15C5446}" srcOrd="9" destOrd="0" presId="urn:microsoft.com/office/officeart/2005/8/layout/vList2"/>
    <dgm:cxn modelId="{4FB36775-FAF8-4232-9C00-FD59F6096589}" type="presParOf" srcId="{0EB7F3C6-393A-494C-893B-2488EB5185C2}" destId="{FFAF04BD-0631-496B-9719-12A2A1A716FA}" srcOrd="1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56D53E4-3058-4FD1-B005-D26CA3F5928F}" type="doc">
      <dgm:prSet loTypeId="urn:microsoft.com/office/officeart/2005/8/layout/vList2" loCatId="list" qsTypeId="urn:microsoft.com/office/officeart/2005/8/quickstyle/3d6" qsCatId="3D" csTypeId="urn:microsoft.com/office/officeart/2005/8/colors/accent1_2" csCatId="accent1"/>
      <dgm:spPr/>
      <dgm:t>
        <a:bodyPr/>
        <a:lstStyle/>
        <a:p>
          <a:endParaRPr lang="es-AR"/>
        </a:p>
      </dgm:t>
    </dgm:pt>
    <dgm:pt modelId="{666E404D-503F-4559-8E7D-0186AC7BC8E4}">
      <dgm:prSet/>
      <dgm:spPr/>
      <dgm:t>
        <a:bodyPr/>
        <a:lstStyle/>
        <a:p>
          <a:pPr rtl="0"/>
          <a:r>
            <a:rPr lang="es-ES" baseline="0" smtClean="0"/>
            <a:t>Factores cuantitativos: </a:t>
          </a:r>
          <a:endParaRPr lang="es-AR"/>
        </a:p>
      </dgm:t>
    </dgm:pt>
    <dgm:pt modelId="{CAFD75D3-BF25-45F5-8A8C-36633A7CBE90}" type="parTrans" cxnId="{61561EE6-6DD4-499B-9F7A-451854611AB6}">
      <dgm:prSet/>
      <dgm:spPr/>
      <dgm:t>
        <a:bodyPr/>
        <a:lstStyle/>
        <a:p>
          <a:endParaRPr lang="es-AR"/>
        </a:p>
      </dgm:t>
    </dgm:pt>
    <dgm:pt modelId="{DDA4012D-2825-4F83-A5BD-37D2930B4A65}" type="sibTrans" cxnId="{61561EE6-6DD4-499B-9F7A-451854611AB6}">
      <dgm:prSet/>
      <dgm:spPr/>
      <dgm:t>
        <a:bodyPr/>
        <a:lstStyle/>
        <a:p>
          <a:endParaRPr lang="es-AR"/>
        </a:p>
      </dgm:t>
    </dgm:pt>
    <dgm:pt modelId="{22618C99-469C-43B0-9B9B-F7BACD5D191D}" type="pres">
      <dgm:prSet presAssocID="{056D53E4-3058-4FD1-B005-D26CA3F5928F}" presName="linear" presStyleCnt="0">
        <dgm:presLayoutVars>
          <dgm:animLvl val="lvl"/>
          <dgm:resizeHandles val="exact"/>
        </dgm:presLayoutVars>
      </dgm:prSet>
      <dgm:spPr/>
    </dgm:pt>
    <dgm:pt modelId="{A5FA7289-C724-4914-BEE5-B1B056F3EF60}" type="pres">
      <dgm:prSet presAssocID="{666E404D-503F-4559-8E7D-0186AC7BC8E4}" presName="parentText" presStyleLbl="node1" presStyleIdx="0" presStyleCnt="1">
        <dgm:presLayoutVars>
          <dgm:chMax val="0"/>
          <dgm:bulletEnabled val="1"/>
        </dgm:presLayoutVars>
      </dgm:prSet>
      <dgm:spPr/>
    </dgm:pt>
  </dgm:ptLst>
  <dgm:cxnLst>
    <dgm:cxn modelId="{61561EE6-6DD4-499B-9F7A-451854611AB6}" srcId="{056D53E4-3058-4FD1-B005-D26CA3F5928F}" destId="{666E404D-503F-4559-8E7D-0186AC7BC8E4}" srcOrd="0" destOrd="0" parTransId="{CAFD75D3-BF25-45F5-8A8C-36633A7CBE90}" sibTransId="{DDA4012D-2825-4F83-A5BD-37D2930B4A65}"/>
    <dgm:cxn modelId="{7E91E470-8952-4606-B544-E0EA97AD81F4}" type="presOf" srcId="{056D53E4-3058-4FD1-B005-D26CA3F5928F}" destId="{22618C99-469C-43B0-9B9B-F7BACD5D191D}" srcOrd="0" destOrd="0" presId="urn:microsoft.com/office/officeart/2005/8/layout/vList2"/>
    <dgm:cxn modelId="{EA329ECA-D229-4A9E-8DC5-FA3AE2EA3FBD}" type="presOf" srcId="{666E404D-503F-4559-8E7D-0186AC7BC8E4}" destId="{A5FA7289-C724-4914-BEE5-B1B056F3EF60}" srcOrd="0" destOrd="0" presId="urn:microsoft.com/office/officeart/2005/8/layout/vList2"/>
    <dgm:cxn modelId="{57A8B8D0-BCE9-4D37-8B26-0AD49C45D906}" type="presParOf" srcId="{22618C99-469C-43B0-9B9B-F7BACD5D191D}" destId="{A5FA7289-C724-4914-BEE5-B1B056F3EF6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A5216EE-303B-4845-93F7-6BF5B92A4EDD}" type="doc">
      <dgm:prSet loTypeId="urn:microsoft.com/office/officeart/2005/8/layout/vList2" loCatId="list" qsTypeId="urn:microsoft.com/office/officeart/2005/8/quickstyle/3d3" qsCatId="3D" csTypeId="urn:microsoft.com/office/officeart/2005/8/colors/accent1_2" csCatId="accent1"/>
      <dgm:spPr/>
      <dgm:t>
        <a:bodyPr/>
        <a:lstStyle/>
        <a:p>
          <a:endParaRPr lang="es-AR"/>
        </a:p>
      </dgm:t>
    </dgm:pt>
    <dgm:pt modelId="{6EAB408E-E9D2-487F-A1BC-2E6429B4AF0A}">
      <dgm:prSet/>
      <dgm:spPr/>
      <dgm:t>
        <a:bodyPr/>
        <a:lstStyle/>
        <a:p>
          <a:pPr rtl="0"/>
          <a:r>
            <a:rPr lang="es-ES" smtClean="0"/>
            <a:t>droga (distintas cantidades de la droga), </a:t>
          </a:r>
          <a:endParaRPr lang="es-AR"/>
        </a:p>
      </dgm:t>
    </dgm:pt>
    <dgm:pt modelId="{88289599-59AB-40CC-BA7B-CD4172084FDF}" type="parTrans" cxnId="{60790184-294D-441C-97C8-0486848E4EDC}">
      <dgm:prSet/>
      <dgm:spPr/>
      <dgm:t>
        <a:bodyPr/>
        <a:lstStyle/>
        <a:p>
          <a:endParaRPr lang="es-AR"/>
        </a:p>
      </dgm:t>
    </dgm:pt>
    <dgm:pt modelId="{2122F427-F792-4B87-B8DA-3C89CDD19D0C}" type="sibTrans" cxnId="{60790184-294D-441C-97C8-0486848E4EDC}">
      <dgm:prSet/>
      <dgm:spPr/>
      <dgm:t>
        <a:bodyPr/>
        <a:lstStyle/>
        <a:p>
          <a:endParaRPr lang="es-AR"/>
        </a:p>
      </dgm:t>
    </dgm:pt>
    <dgm:pt modelId="{1372A111-5578-4A91-A099-C73879432B54}">
      <dgm:prSet/>
      <dgm:spPr/>
      <dgm:t>
        <a:bodyPr/>
        <a:lstStyle/>
        <a:p>
          <a:pPr rtl="0"/>
          <a:r>
            <a:rPr lang="es-ES" smtClean="0"/>
            <a:t>la temperatura (conjuntos de temperaturas seleccionadas en unos rangos de interés).</a:t>
          </a:r>
          <a:endParaRPr lang="es-AR"/>
        </a:p>
      </dgm:t>
    </dgm:pt>
    <dgm:pt modelId="{AF102423-6AA9-41DE-AB97-EB1F18E1D38B}" type="parTrans" cxnId="{2AF54C8D-BF9E-4A8F-B152-318A5C7555F2}">
      <dgm:prSet/>
      <dgm:spPr/>
      <dgm:t>
        <a:bodyPr/>
        <a:lstStyle/>
        <a:p>
          <a:endParaRPr lang="es-AR"/>
        </a:p>
      </dgm:t>
    </dgm:pt>
    <dgm:pt modelId="{C7611695-67A4-4B5F-8D3A-B5D04F88CF73}" type="sibTrans" cxnId="{2AF54C8D-BF9E-4A8F-B152-318A5C7555F2}">
      <dgm:prSet/>
      <dgm:spPr/>
      <dgm:t>
        <a:bodyPr/>
        <a:lstStyle/>
        <a:p>
          <a:endParaRPr lang="es-AR"/>
        </a:p>
      </dgm:t>
    </dgm:pt>
    <dgm:pt modelId="{1091BFA8-59F1-4F4E-A5B9-27C4895AC6BB}">
      <dgm:prSet/>
      <dgm:spPr/>
      <dgm:t>
        <a:bodyPr/>
        <a:lstStyle/>
        <a:p>
          <a:pPr rtl="0"/>
          <a:r>
            <a:rPr lang="es-ES" smtClean="0"/>
            <a:t>Rendimiento en producción de una plantación (distinto niveles de fertilizantes)</a:t>
          </a:r>
          <a:endParaRPr lang="es-AR"/>
        </a:p>
      </dgm:t>
    </dgm:pt>
    <dgm:pt modelId="{C31D5B83-7896-4A58-81EC-C1005B170299}" type="parTrans" cxnId="{D69273BA-FFB4-446A-B6D6-B4A51DB66CD5}">
      <dgm:prSet/>
      <dgm:spPr/>
      <dgm:t>
        <a:bodyPr/>
        <a:lstStyle/>
        <a:p>
          <a:endParaRPr lang="es-AR"/>
        </a:p>
      </dgm:t>
    </dgm:pt>
    <dgm:pt modelId="{CFAEA5BB-DC90-4E6F-90DC-4C6C051285B0}" type="sibTrans" cxnId="{D69273BA-FFB4-446A-B6D6-B4A51DB66CD5}">
      <dgm:prSet/>
      <dgm:spPr/>
      <dgm:t>
        <a:bodyPr/>
        <a:lstStyle/>
        <a:p>
          <a:endParaRPr lang="es-AR"/>
        </a:p>
      </dgm:t>
    </dgm:pt>
    <dgm:pt modelId="{5AA1AD9B-4A94-41A4-B19D-62514419B7D2}" type="pres">
      <dgm:prSet presAssocID="{CA5216EE-303B-4845-93F7-6BF5B92A4EDD}" presName="linear" presStyleCnt="0">
        <dgm:presLayoutVars>
          <dgm:animLvl val="lvl"/>
          <dgm:resizeHandles val="exact"/>
        </dgm:presLayoutVars>
      </dgm:prSet>
      <dgm:spPr/>
    </dgm:pt>
    <dgm:pt modelId="{AE73445F-0D39-4397-A24C-6CD94E902827}" type="pres">
      <dgm:prSet presAssocID="{6EAB408E-E9D2-487F-A1BC-2E6429B4AF0A}" presName="parentText" presStyleLbl="node1" presStyleIdx="0" presStyleCnt="3">
        <dgm:presLayoutVars>
          <dgm:chMax val="0"/>
          <dgm:bulletEnabled val="1"/>
        </dgm:presLayoutVars>
      </dgm:prSet>
      <dgm:spPr/>
    </dgm:pt>
    <dgm:pt modelId="{9E938C02-A3F8-4B1A-871D-597CF80A56B5}" type="pres">
      <dgm:prSet presAssocID="{2122F427-F792-4B87-B8DA-3C89CDD19D0C}" presName="spacer" presStyleCnt="0"/>
      <dgm:spPr/>
    </dgm:pt>
    <dgm:pt modelId="{BFD8926C-941C-4B9C-8861-A292A6FFD069}" type="pres">
      <dgm:prSet presAssocID="{1372A111-5578-4A91-A099-C73879432B54}" presName="parentText" presStyleLbl="node1" presStyleIdx="1" presStyleCnt="3">
        <dgm:presLayoutVars>
          <dgm:chMax val="0"/>
          <dgm:bulletEnabled val="1"/>
        </dgm:presLayoutVars>
      </dgm:prSet>
      <dgm:spPr/>
    </dgm:pt>
    <dgm:pt modelId="{89F9EF74-B0E8-429C-ABB9-D756E3759EF3}" type="pres">
      <dgm:prSet presAssocID="{C7611695-67A4-4B5F-8D3A-B5D04F88CF73}" presName="spacer" presStyleCnt="0"/>
      <dgm:spPr/>
    </dgm:pt>
    <dgm:pt modelId="{F613EAFD-701D-4FBF-9D95-BC63E6B11FFA}" type="pres">
      <dgm:prSet presAssocID="{1091BFA8-59F1-4F4E-A5B9-27C4895AC6BB}" presName="parentText" presStyleLbl="node1" presStyleIdx="2" presStyleCnt="3">
        <dgm:presLayoutVars>
          <dgm:chMax val="0"/>
          <dgm:bulletEnabled val="1"/>
        </dgm:presLayoutVars>
      </dgm:prSet>
      <dgm:spPr/>
    </dgm:pt>
  </dgm:ptLst>
  <dgm:cxnLst>
    <dgm:cxn modelId="{D69273BA-FFB4-446A-B6D6-B4A51DB66CD5}" srcId="{CA5216EE-303B-4845-93F7-6BF5B92A4EDD}" destId="{1091BFA8-59F1-4F4E-A5B9-27C4895AC6BB}" srcOrd="2" destOrd="0" parTransId="{C31D5B83-7896-4A58-81EC-C1005B170299}" sibTransId="{CFAEA5BB-DC90-4E6F-90DC-4C6C051285B0}"/>
    <dgm:cxn modelId="{52ECA279-7563-401E-91F2-205D80D73011}" type="presOf" srcId="{1372A111-5578-4A91-A099-C73879432B54}" destId="{BFD8926C-941C-4B9C-8861-A292A6FFD069}" srcOrd="0" destOrd="0" presId="urn:microsoft.com/office/officeart/2005/8/layout/vList2"/>
    <dgm:cxn modelId="{70255725-90C0-4162-8061-4FC51F1B6520}" type="presOf" srcId="{6EAB408E-E9D2-487F-A1BC-2E6429B4AF0A}" destId="{AE73445F-0D39-4397-A24C-6CD94E902827}" srcOrd="0" destOrd="0" presId="urn:microsoft.com/office/officeart/2005/8/layout/vList2"/>
    <dgm:cxn modelId="{89B6BB46-EBB2-46F6-A242-045890A49F74}" type="presOf" srcId="{CA5216EE-303B-4845-93F7-6BF5B92A4EDD}" destId="{5AA1AD9B-4A94-41A4-B19D-62514419B7D2}" srcOrd="0" destOrd="0" presId="urn:microsoft.com/office/officeart/2005/8/layout/vList2"/>
    <dgm:cxn modelId="{6AB4371B-DFCB-4497-B25A-860C82C14B5C}" type="presOf" srcId="{1091BFA8-59F1-4F4E-A5B9-27C4895AC6BB}" destId="{F613EAFD-701D-4FBF-9D95-BC63E6B11FFA}" srcOrd="0" destOrd="0" presId="urn:microsoft.com/office/officeart/2005/8/layout/vList2"/>
    <dgm:cxn modelId="{60790184-294D-441C-97C8-0486848E4EDC}" srcId="{CA5216EE-303B-4845-93F7-6BF5B92A4EDD}" destId="{6EAB408E-E9D2-487F-A1BC-2E6429B4AF0A}" srcOrd="0" destOrd="0" parTransId="{88289599-59AB-40CC-BA7B-CD4172084FDF}" sibTransId="{2122F427-F792-4B87-B8DA-3C89CDD19D0C}"/>
    <dgm:cxn modelId="{2AF54C8D-BF9E-4A8F-B152-318A5C7555F2}" srcId="{CA5216EE-303B-4845-93F7-6BF5B92A4EDD}" destId="{1372A111-5578-4A91-A099-C73879432B54}" srcOrd="1" destOrd="0" parTransId="{AF102423-6AA9-41DE-AB97-EB1F18E1D38B}" sibTransId="{C7611695-67A4-4B5F-8D3A-B5D04F88CF73}"/>
    <dgm:cxn modelId="{1646B61C-80C1-4AD4-8EC4-CA4491723643}" type="presParOf" srcId="{5AA1AD9B-4A94-41A4-B19D-62514419B7D2}" destId="{AE73445F-0D39-4397-A24C-6CD94E902827}" srcOrd="0" destOrd="0" presId="urn:microsoft.com/office/officeart/2005/8/layout/vList2"/>
    <dgm:cxn modelId="{ECB7E110-C852-470E-AF7B-80D6AD108678}" type="presParOf" srcId="{5AA1AD9B-4A94-41A4-B19D-62514419B7D2}" destId="{9E938C02-A3F8-4B1A-871D-597CF80A56B5}" srcOrd="1" destOrd="0" presId="urn:microsoft.com/office/officeart/2005/8/layout/vList2"/>
    <dgm:cxn modelId="{575257FF-DB7A-4736-A2B0-608257AF50AD}" type="presParOf" srcId="{5AA1AD9B-4A94-41A4-B19D-62514419B7D2}" destId="{BFD8926C-941C-4B9C-8861-A292A6FFD069}" srcOrd="2" destOrd="0" presId="urn:microsoft.com/office/officeart/2005/8/layout/vList2"/>
    <dgm:cxn modelId="{0F0C0D20-1001-4A03-837B-F8C35005E5C8}" type="presParOf" srcId="{5AA1AD9B-4A94-41A4-B19D-62514419B7D2}" destId="{89F9EF74-B0E8-429C-ABB9-D756E3759EF3}" srcOrd="3" destOrd="0" presId="urn:microsoft.com/office/officeart/2005/8/layout/vList2"/>
    <dgm:cxn modelId="{935E0E99-F23D-42AE-8759-65296E174BB1}" type="presParOf" srcId="{5AA1AD9B-4A94-41A4-B19D-62514419B7D2}" destId="{F613EAFD-701D-4FBF-9D95-BC63E6B11FFA}"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AD6EFBF-A61D-48F7-9FE8-12BEE474028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5AB7C03-B2ED-4E1E-9E82-F5842F45E739}">
      <dgm:prSet/>
      <dgm:spPr/>
      <dgm:t>
        <a:bodyPr/>
        <a:lstStyle/>
        <a:p>
          <a:pPr rtl="0"/>
          <a:r>
            <a:rPr lang="es-ES" dirty="0" smtClean="0"/>
            <a:t>Tener en cuenta que en el tratamiento matemático de los modelos de diseño de experimento los factores cuantitativos son tratados como cualitativos y sus niveles son elegidos </a:t>
          </a:r>
          <a:r>
            <a:rPr lang="es-ES" dirty="0" err="1" smtClean="0"/>
            <a:t>equiespaciados</a:t>
          </a:r>
          <a:r>
            <a:rPr lang="es-ES" dirty="0" smtClean="0"/>
            <a:t> o se codifican. Por lo general, un factor no suele tener más de cuatro niveles. </a:t>
          </a:r>
          <a:endParaRPr lang="es-AR" dirty="0"/>
        </a:p>
      </dgm:t>
    </dgm:pt>
    <dgm:pt modelId="{16A81925-0AD2-4CFD-910A-59122447694D}" type="parTrans" cxnId="{D6A9689A-F436-462E-8C54-B7C146264795}">
      <dgm:prSet/>
      <dgm:spPr/>
      <dgm:t>
        <a:bodyPr/>
        <a:lstStyle/>
        <a:p>
          <a:endParaRPr lang="es-AR"/>
        </a:p>
      </dgm:t>
    </dgm:pt>
    <dgm:pt modelId="{D94F12AA-5A1A-4AC5-AB79-4D0541EC201C}" type="sibTrans" cxnId="{D6A9689A-F436-462E-8C54-B7C146264795}">
      <dgm:prSet/>
      <dgm:spPr/>
      <dgm:t>
        <a:bodyPr/>
        <a:lstStyle/>
        <a:p>
          <a:endParaRPr lang="es-AR"/>
        </a:p>
      </dgm:t>
    </dgm:pt>
    <dgm:pt modelId="{C8BBFB95-9852-40E2-92C3-6C2302FBBCBD}" type="pres">
      <dgm:prSet presAssocID="{FAD6EFBF-A61D-48F7-9FE8-12BEE474028B}" presName="linear" presStyleCnt="0">
        <dgm:presLayoutVars>
          <dgm:animLvl val="lvl"/>
          <dgm:resizeHandles val="exact"/>
        </dgm:presLayoutVars>
      </dgm:prSet>
      <dgm:spPr/>
    </dgm:pt>
    <dgm:pt modelId="{2023C16E-13A1-4959-9E54-4C1BE7DFF3D0}" type="pres">
      <dgm:prSet presAssocID="{65AB7C03-B2ED-4E1E-9E82-F5842F45E739}" presName="parentText" presStyleLbl="node1" presStyleIdx="0" presStyleCnt="1" custLinFactNeighborY="-2341">
        <dgm:presLayoutVars>
          <dgm:chMax val="0"/>
          <dgm:bulletEnabled val="1"/>
        </dgm:presLayoutVars>
      </dgm:prSet>
      <dgm:spPr/>
      <dgm:t>
        <a:bodyPr/>
        <a:lstStyle/>
        <a:p>
          <a:endParaRPr lang="es-AR"/>
        </a:p>
      </dgm:t>
    </dgm:pt>
  </dgm:ptLst>
  <dgm:cxnLst>
    <dgm:cxn modelId="{12AC5479-4797-4322-83B8-17B93F50F68B}" type="presOf" srcId="{FAD6EFBF-A61D-48F7-9FE8-12BEE474028B}" destId="{C8BBFB95-9852-40E2-92C3-6C2302FBBCBD}" srcOrd="0" destOrd="0" presId="urn:microsoft.com/office/officeart/2005/8/layout/vList2"/>
    <dgm:cxn modelId="{D6A9689A-F436-462E-8C54-B7C146264795}" srcId="{FAD6EFBF-A61D-48F7-9FE8-12BEE474028B}" destId="{65AB7C03-B2ED-4E1E-9E82-F5842F45E739}" srcOrd="0" destOrd="0" parTransId="{16A81925-0AD2-4CFD-910A-59122447694D}" sibTransId="{D94F12AA-5A1A-4AC5-AB79-4D0541EC201C}"/>
    <dgm:cxn modelId="{E80EFE0A-1E49-4E06-9ECA-86B1AE08768B}" type="presOf" srcId="{65AB7C03-B2ED-4E1E-9E82-F5842F45E739}" destId="{2023C16E-13A1-4959-9E54-4C1BE7DFF3D0}" srcOrd="0" destOrd="0" presId="urn:microsoft.com/office/officeart/2005/8/layout/vList2"/>
    <dgm:cxn modelId="{55CF8403-1FC0-46C7-8337-1ABC0A4B0ED3}" type="presParOf" srcId="{C8BBFB95-9852-40E2-92C3-6C2302FBBCBD}" destId="{2023C16E-13A1-4959-9E54-4C1BE7DFF3D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E01F341-1C59-4C72-B973-1219ACB53B0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AR"/>
        </a:p>
      </dgm:t>
    </dgm:pt>
    <dgm:pt modelId="{FAD63208-1575-48B8-A13B-D5EDB6105029}">
      <dgm:prSet/>
      <dgm:spPr/>
      <dgm:t>
        <a:bodyPr/>
        <a:lstStyle/>
        <a:p>
          <a:pPr rtl="0"/>
          <a:r>
            <a:rPr lang="es-ES" baseline="0" smtClean="0"/>
            <a:t>Cuando en un experimento se trabaja con más de un factor,  se denomina: </a:t>
          </a:r>
          <a:endParaRPr lang="es-AR"/>
        </a:p>
      </dgm:t>
    </dgm:pt>
    <dgm:pt modelId="{EC633752-E655-42B2-9377-BEE4E889364C}" type="parTrans" cxnId="{F8748EFB-237C-4495-8F6E-11C28F66D431}">
      <dgm:prSet/>
      <dgm:spPr/>
      <dgm:t>
        <a:bodyPr/>
        <a:lstStyle/>
        <a:p>
          <a:endParaRPr lang="es-AR"/>
        </a:p>
      </dgm:t>
    </dgm:pt>
    <dgm:pt modelId="{B5A2232D-A419-4A58-8B9F-97C6351B3018}" type="sibTrans" cxnId="{F8748EFB-237C-4495-8F6E-11C28F66D431}">
      <dgm:prSet/>
      <dgm:spPr/>
      <dgm:t>
        <a:bodyPr/>
        <a:lstStyle/>
        <a:p>
          <a:endParaRPr lang="es-AR"/>
        </a:p>
      </dgm:t>
    </dgm:pt>
    <dgm:pt modelId="{8448422B-603F-4F70-B198-CDC095EAB10F}" type="pres">
      <dgm:prSet presAssocID="{9E01F341-1C59-4C72-B973-1219ACB53B08}" presName="linear" presStyleCnt="0">
        <dgm:presLayoutVars>
          <dgm:animLvl val="lvl"/>
          <dgm:resizeHandles val="exact"/>
        </dgm:presLayoutVars>
      </dgm:prSet>
      <dgm:spPr/>
    </dgm:pt>
    <dgm:pt modelId="{87558840-F19C-48CD-813D-990E8291AE36}" type="pres">
      <dgm:prSet presAssocID="{FAD63208-1575-48B8-A13B-D5EDB6105029}" presName="parentText" presStyleLbl="node1" presStyleIdx="0" presStyleCnt="1" custLinFactNeighborY="-4915">
        <dgm:presLayoutVars>
          <dgm:chMax val="0"/>
          <dgm:bulletEnabled val="1"/>
        </dgm:presLayoutVars>
      </dgm:prSet>
      <dgm:spPr/>
    </dgm:pt>
  </dgm:ptLst>
  <dgm:cxnLst>
    <dgm:cxn modelId="{1C650F5B-5ED3-4F2B-8424-D8A54C690758}" type="presOf" srcId="{FAD63208-1575-48B8-A13B-D5EDB6105029}" destId="{87558840-F19C-48CD-813D-990E8291AE36}" srcOrd="0" destOrd="0" presId="urn:microsoft.com/office/officeart/2005/8/layout/vList2"/>
    <dgm:cxn modelId="{147628AF-F151-493E-A736-BDC9845EACB6}" type="presOf" srcId="{9E01F341-1C59-4C72-B973-1219ACB53B08}" destId="{8448422B-603F-4F70-B198-CDC095EAB10F}" srcOrd="0" destOrd="0" presId="urn:microsoft.com/office/officeart/2005/8/layout/vList2"/>
    <dgm:cxn modelId="{F8748EFB-237C-4495-8F6E-11C28F66D431}" srcId="{9E01F341-1C59-4C72-B973-1219ACB53B08}" destId="{FAD63208-1575-48B8-A13B-D5EDB6105029}" srcOrd="0" destOrd="0" parTransId="{EC633752-E655-42B2-9377-BEE4E889364C}" sibTransId="{B5A2232D-A419-4A58-8B9F-97C6351B3018}"/>
    <dgm:cxn modelId="{D276295E-687D-40AA-8DF0-5603A640B729}" type="presParOf" srcId="{8448422B-603F-4F70-B198-CDC095EAB10F}" destId="{87558840-F19C-48CD-813D-990E8291AE3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8BDDDA-EF11-43B1-A716-D2030A6EFDD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AR"/>
        </a:p>
      </dgm:t>
    </dgm:pt>
    <dgm:pt modelId="{EA2072B8-6395-4790-A46A-D5CCFDD3CE0D}">
      <dgm:prSet/>
      <dgm:spPr/>
      <dgm:t>
        <a:bodyPr/>
        <a:lstStyle/>
        <a:p>
          <a:pPr rtl="0"/>
          <a:r>
            <a:rPr lang="es-ES" dirty="0" smtClean="0"/>
            <a:t>La forma tradicional se basaba en estudiar los factores uno a uno, esto es, variar los niveles de un factor permaneciendo fijos los demás. Hay grandes inconvenientes: </a:t>
          </a:r>
          <a:endParaRPr lang="es-AR" dirty="0"/>
        </a:p>
      </dgm:t>
    </dgm:pt>
    <dgm:pt modelId="{71F6334F-066E-4E69-94B2-0724A4B5B66F}" type="parTrans" cxnId="{8298FEFD-6E93-468B-B447-ECB197716441}">
      <dgm:prSet/>
      <dgm:spPr/>
      <dgm:t>
        <a:bodyPr/>
        <a:lstStyle/>
        <a:p>
          <a:endParaRPr lang="es-AR"/>
        </a:p>
      </dgm:t>
    </dgm:pt>
    <dgm:pt modelId="{099F0617-A4A3-4854-970F-E5D5C4B67CDE}" type="sibTrans" cxnId="{8298FEFD-6E93-468B-B447-ECB197716441}">
      <dgm:prSet/>
      <dgm:spPr/>
      <dgm:t>
        <a:bodyPr/>
        <a:lstStyle/>
        <a:p>
          <a:endParaRPr lang="es-AR"/>
        </a:p>
      </dgm:t>
    </dgm:pt>
    <dgm:pt modelId="{873C6194-B4E7-4111-8BF0-D54DCEDB17C7}" type="pres">
      <dgm:prSet presAssocID="{378BDDDA-EF11-43B1-A716-D2030A6EFDDA}" presName="linear" presStyleCnt="0">
        <dgm:presLayoutVars>
          <dgm:animLvl val="lvl"/>
          <dgm:resizeHandles val="exact"/>
        </dgm:presLayoutVars>
      </dgm:prSet>
      <dgm:spPr/>
    </dgm:pt>
    <dgm:pt modelId="{FD3B038B-9E09-42A5-810B-4D29627F4335}" type="pres">
      <dgm:prSet presAssocID="{EA2072B8-6395-4790-A46A-D5CCFDD3CE0D}" presName="parentText" presStyleLbl="node1" presStyleIdx="0" presStyleCnt="1">
        <dgm:presLayoutVars>
          <dgm:chMax val="0"/>
          <dgm:bulletEnabled val="1"/>
        </dgm:presLayoutVars>
      </dgm:prSet>
      <dgm:spPr/>
      <dgm:t>
        <a:bodyPr/>
        <a:lstStyle/>
        <a:p>
          <a:endParaRPr lang="es-AR"/>
        </a:p>
      </dgm:t>
    </dgm:pt>
  </dgm:ptLst>
  <dgm:cxnLst>
    <dgm:cxn modelId="{8298FEFD-6E93-468B-B447-ECB197716441}" srcId="{378BDDDA-EF11-43B1-A716-D2030A6EFDDA}" destId="{EA2072B8-6395-4790-A46A-D5CCFDD3CE0D}" srcOrd="0" destOrd="0" parTransId="{71F6334F-066E-4E69-94B2-0724A4B5B66F}" sibTransId="{099F0617-A4A3-4854-970F-E5D5C4B67CDE}"/>
    <dgm:cxn modelId="{FCF70CA8-CC87-44CA-AF75-C16ED9222B28}" type="presOf" srcId="{EA2072B8-6395-4790-A46A-D5CCFDD3CE0D}" destId="{FD3B038B-9E09-42A5-810B-4D29627F4335}" srcOrd="0" destOrd="0" presId="urn:microsoft.com/office/officeart/2005/8/layout/vList2"/>
    <dgm:cxn modelId="{7C21272A-F182-41B5-98B5-C8292CE4A7C7}" type="presOf" srcId="{378BDDDA-EF11-43B1-A716-D2030A6EFDDA}" destId="{873C6194-B4E7-4111-8BF0-D54DCEDB17C7}" srcOrd="0" destOrd="0" presId="urn:microsoft.com/office/officeart/2005/8/layout/vList2"/>
    <dgm:cxn modelId="{66A3D357-E7C9-46A6-A7D7-137F420AE9EB}" type="presParOf" srcId="{873C6194-B4E7-4111-8BF0-D54DCEDB17C7}" destId="{FD3B038B-9E09-42A5-810B-4D29627F433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9D5885E-99BD-48AC-9E45-D005744D39E1}" type="doc">
      <dgm:prSet loTypeId="urn:microsoft.com/office/officeart/2005/8/layout/vList2" loCatId="list" qsTypeId="urn:microsoft.com/office/officeart/2005/8/quickstyle/3d3" qsCatId="3D" csTypeId="urn:microsoft.com/office/officeart/2005/8/colors/accent1_2" csCatId="accent1"/>
      <dgm:spPr/>
      <dgm:t>
        <a:bodyPr/>
        <a:lstStyle/>
        <a:p>
          <a:endParaRPr lang="es-AR"/>
        </a:p>
      </dgm:t>
    </dgm:pt>
    <dgm:pt modelId="{16D5BACA-308C-4D9F-9B05-3D25B7FCF96D}">
      <dgm:prSet/>
      <dgm:spPr/>
      <dgm:t>
        <a:bodyPr/>
        <a:lstStyle/>
        <a:p>
          <a:pPr rtl="0"/>
          <a:r>
            <a:rPr lang="es-ES" b="1" u="sng" dirty="0" smtClean="0"/>
            <a:t>Tratamiento</a:t>
          </a:r>
          <a:r>
            <a:rPr lang="es-ES" dirty="0" smtClean="0"/>
            <a:t> a cada una de las combinaciones de niveles de los distintos factores. </a:t>
          </a:r>
          <a:endParaRPr lang="es-AR" dirty="0"/>
        </a:p>
      </dgm:t>
    </dgm:pt>
    <dgm:pt modelId="{8ABAFBDD-98BE-4E6E-A0DD-F380A964D48F}" type="parTrans" cxnId="{CD180CA6-C73B-40C4-ADD1-363C312E8A9F}">
      <dgm:prSet/>
      <dgm:spPr/>
      <dgm:t>
        <a:bodyPr/>
        <a:lstStyle/>
        <a:p>
          <a:endParaRPr lang="es-AR"/>
        </a:p>
      </dgm:t>
    </dgm:pt>
    <dgm:pt modelId="{232F00D1-0BFD-4126-807E-CBF7AC96B729}" type="sibTrans" cxnId="{CD180CA6-C73B-40C4-ADD1-363C312E8A9F}">
      <dgm:prSet/>
      <dgm:spPr/>
      <dgm:t>
        <a:bodyPr/>
        <a:lstStyle/>
        <a:p>
          <a:endParaRPr lang="es-AR"/>
        </a:p>
      </dgm:t>
    </dgm:pt>
    <dgm:pt modelId="{972DD4B5-E1A0-42DB-BAA7-CA649981448C}">
      <dgm:prSet/>
      <dgm:spPr/>
      <dgm:t>
        <a:bodyPr/>
        <a:lstStyle/>
        <a:p>
          <a:pPr rtl="0"/>
          <a:r>
            <a:rPr lang="es-ES" b="1" u="sng" smtClean="0"/>
            <a:t>Observación</a:t>
          </a:r>
          <a:r>
            <a:rPr lang="es-ES" smtClean="0"/>
            <a:t> es una medida en las condiciones determinadas por uno de los tratamientos. </a:t>
          </a:r>
          <a:endParaRPr lang="es-AR"/>
        </a:p>
      </dgm:t>
    </dgm:pt>
    <dgm:pt modelId="{C9E005C6-9877-4518-9D74-2AEABF1B2B7D}" type="parTrans" cxnId="{0326AA31-6A4A-4DF3-8142-26832BFD57F1}">
      <dgm:prSet/>
      <dgm:spPr/>
      <dgm:t>
        <a:bodyPr/>
        <a:lstStyle/>
        <a:p>
          <a:endParaRPr lang="es-AR"/>
        </a:p>
      </dgm:t>
    </dgm:pt>
    <dgm:pt modelId="{851DD54D-60EB-4EB7-9E0D-9A84FBD3E063}" type="sibTrans" cxnId="{0326AA31-6A4A-4DF3-8142-26832BFD57F1}">
      <dgm:prSet/>
      <dgm:spPr/>
      <dgm:t>
        <a:bodyPr/>
        <a:lstStyle/>
        <a:p>
          <a:endParaRPr lang="es-AR"/>
        </a:p>
      </dgm:t>
    </dgm:pt>
    <dgm:pt modelId="{66F7DFBF-049C-4C54-8DE7-90E6A2A1F9BD}">
      <dgm:prSet/>
      <dgm:spPr/>
      <dgm:t>
        <a:bodyPr/>
        <a:lstStyle/>
        <a:p>
          <a:pPr rtl="0"/>
          <a:r>
            <a:rPr lang="es-ES" b="1" u="sng" smtClean="0"/>
            <a:t>Experimento factorial</a:t>
          </a:r>
          <a:r>
            <a:rPr lang="es-ES" smtClean="0"/>
            <a:t> es el diseño de experimentos en que existen observaciones de todos los posibles tratamientos.</a:t>
          </a:r>
          <a:endParaRPr lang="es-AR"/>
        </a:p>
      </dgm:t>
    </dgm:pt>
    <dgm:pt modelId="{DE9CED5F-CE14-4E29-8FFC-3B1F74CDCFF9}" type="parTrans" cxnId="{36ECFA48-5881-468E-9464-D2198EE64702}">
      <dgm:prSet/>
      <dgm:spPr/>
      <dgm:t>
        <a:bodyPr/>
        <a:lstStyle/>
        <a:p>
          <a:endParaRPr lang="es-AR"/>
        </a:p>
      </dgm:t>
    </dgm:pt>
    <dgm:pt modelId="{73C14A67-8FB6-4012-84F8-61212A4EDA7A}" type="sibTrans" cxnId="{36ECFA48-5881-468E-9464-D2198EE64702}">
      <dgm:prSet/>
      <dgm:spPr/>
      <dgm:t>
        <a:bodyPr/>
        <a:lstStyle/>
        <a:p>
          <a:endParaRPr lang="es-AR"/>
        </a:p>
      </dgm:t>
    </dgm:pt>
    <dgm:pt modelId="{3135CD0E-EF8F-447F-898D-82ED39EE04D2}" type="pres">
      <dgm:prSet presAssocID="{E9D5885E-99BD-48AC-9E45-D005744D39E1}" presName="linear" presStyleCnt="0">
        <dgm:presLayoutVars>
          <dgm:animLvl val="lvl"/>
          <dgm:resizeHandles val="exact"/>
        </dgm:presLayoutVars>
      </dgm:prSet>
      <dgm:spPr/>
    </dgm:pt>
    <dgm:pt modelId="{51AC0A49-81FD-45AE-8C6B-6C38E43F3BEE}" type="pres">
      <dgm:prSet presAssocID="{16D5BACA-308C-4D9F-9B05-3D25B7FCF96D}" presName="parentText" presStyleLbl="node1" presStyleIdx="0" presStyleCnt="3">
        <dgm:presLayoutVars>
          <dgm:chMax val="0"/>
          <dgm:bulletEnabled val="1"/>
        </dgm:presLayoutVars>
      </dgm:prSet>
      <dgm:spPr/>
    </dgm:pt>
    <dgm:pt modelId="{6CB1EED3-5F05-4E64-9C02-64DC878198EE}" type="pres">
      <dgm:prSet presAssocID="{232F00D1-0BFD-4126-807E-CBF7AC96B729}" presName="spacer" presStyleCnt="0"/>
      <dgm:spPr/>
    </dgm:pt>
    <dgm:pt modelId="{B5F950AC-544C-4F3D-A615-2B8BA03C6A5E}" type="pres">
      <dgm:prSet presAssocID="{972DD4B5-E1A0-42DB-BAA7-CA649981448C}" presName="parentText" presStyleLbl="node1" presStyleIdx="1" presStyleCnt="3">
        <dgm:presLayoutVars>
          <dgm:chMax val="0"/>
          <dgm:bulletEnabled val="1"/>
        </dgm:presLayoutVars>
      </dgm:prSet>
      <dgm:spPr/>
    </dgm:pt>
    <dgm:pt modelId="{901527CA-3C82-49D6-8DFD-A50E7D4B7F4D}" type="pres">
      <dgm:prSet presAssocID="{851DD54D-60EB-4EB7-9E0D-9A84FBD3E063}" presName="spacer" presStyleCnt="0"/>
      <dgm:spPr/>
    </dgm:pt>
    <dgm:pt modelId="{9FB97409-3F88-4DA5-95F1-0AB171577AF0}" type="pres">
      <dgm:prSet presAssocID="{66F7DFBF-049C-4C54-8DE7-90E6A2A1F9BD}" presName="parentText" presStyleLbl="node1" presStyleIdx="2" presStyleCnt="3">
        <dgm:presLayoutVars>
          <dgm:chMax val="0"/>
          <dgm:bulletEnabled val="1"/>
        </dgm:presLayoutVars>
      </dgm:prSet>
      <dgm:spPr/>
    </dgm:pt>
  </dgm:ptLst>
  <dgm:cxnLst>
    <dgm:cxn modelId="{36ECFA48-5881-468E-9464-D2198EE64702}" srcId="{E9D5885E-99BD-48AC-9E45-D005744D39E1}" destId="{66F7DFBF-049C-4C54-8DE7-90E6A2A1F9BD}" srcOrd="2" destOrd="0" parTransId="{DE9CED5F-CE14-4E29-8FFC-3B1F74CDCFF9}" sibTransId="{73C14A67-8FB6-4012-84F8-61212A4EDA7A}"/>
    <dgm:cxn modelId="{BA9ABFAC-7FAB-45F1-8EEC-D54BD0DE7562}" type="presOf" srcId="{66F7DFBF-049C-4C54-8DE7-90E6A2A1F9BD}" destId="{9FB97409-3F88-4DA5-95F1-0AB171577AF0}" srcOrd="0" destOrd="0" presId="urn:microsoft.com/office/officeart/2005/8/layout/vList2"/>
    <dgm:cxn modelId="{0326AA31-6A4A-4DF3-8142-26832BFD57F1}" srcId="{E9D5885E-99BD-48AC-9E45-D005744D39E1}" destId="{972DD4B5-E1A0-42DB-BAA7-CA649981448C}" srcOrd="1" destOrd="0" parTransId="{C9E005C6-9877-4518-9D74-2AEABF1B2B7D}" sibTransId="{851DD54D-60EB-4EB7-9E0D-9A84FBD3E063}"/>
    <dgm:cxn modelId="{6F1916AF-57D8-4341-8CBF-4803A4573A87}" type="presOf" srcId="{16D5BACA-308C-4D9F-9B05-3D25B7FCF96D}" destId="{51AC0A49-81FD-45AE-8C6B-6C38E43F3BEE}" srcOrd="0" destOrd="0" presId="urn:microsoft.com/office/officeart/2005/8/layout/vList2"/>
    <dgm:cxn modelId="{208DD34E-0660-4DB9-BAE9-ABB256A41D44}" type="presOf" srcId="{E9D5885E-99BD-48AC-9E45-D005744D39E1}" destId="{3135CD0E-EF8F-447F-898D-82ED39EE04D2}" srcOrd="0" destOrd="0" presId="urn:microsoft.com/office/officeart/2005/8/layout/vList2"/>
    <dgm:cxn modelId="{CD180CA6-C73B-40C4-ADD1-363C312E8A9F}" srcId="{E9D5885E-99BD-48AC-9E45-D005744D39E1}" destId="{16D5BACA-308C-4D9F-9B05-3D25B7FCF96D}" srcOrd="0" destOrd="0" parTransId="{8ABAFBDD-98BE-4E6E-A0DD-F380A964D48F}" sibTransId="{232F00D1-0BFD-4126-807E-CBF7AC96B729}"/>
    <dgm:cxn modelId="{A66E8AF4-8852-4B24-93E6-06A1497BFDEC}" type="presOf" srcId="{972DD4B5-E1A0-42DB-BAA7-CA649981448C}" destId="{B5F950AC-544C-4F3D-A615-2B8BA03C6A5E}" srcOrd="0" destOrd="0" presId="urn:microsoft.com/office/officeart/2005/8/layout/vList2"/>
    <dgm:cxn modelId="{7E66A8F6-C129-4FF9-8C31-1AC7D0572A28}" type="presParOf" srcId="{3135CD0E-EF8F-447F-898D-82ED39EE04D2}" destId="{51AC0A49-81FD-45AE-8C6B-6C38E43F3BEE}" srcOrd="0" destOrd="0" presId="urn:microsoft.com/office/officeart/2005/8/layout/vList2"/>
    <dgm:cxn modelId="{5BC90E10-87E3-40E2-90F5-4BABC5B6ABC6}" type="presParOf" srcId="{3135CD0E-EF8F-447F-898D-82ED39EE04D2}" destId="{6CB1EED3-5F05-4E64-9C02-64DC878198EE}" srcOrd="1" destOrd="0" presId="urn:microsoft.com/office/officeart/2005/8/layout/vList2"/>
    <dgm:cxn modelId="{1ECA5841-EDC4-43A8-9478-32E580FDD435}" type="presParOf" srcId="{3135CD0E-EF8F-447F-898D-82ED39EE04D2}" destId="{B5F950AC-544C-4F3D-A615-2B8BA03C6A5E}" srcOrd="2" destOrd="0" presId="urn:microsoft.com/office/officeart/2005/8/layout/vList2"/>
    <dgm:cxn modelId="{794A5A48-44E8-427F-B48C-50B53D07F741}" type="presParOf" srcId="{3135CD0E-EF8F-447F-898D-82ED39EE04D2}" destId="{901527CA-3C82-49D6-8DFD-A50E7D4B7F4D}" srcOrd="3" destOrd="0" presId="urn:microsoft.com/office/officeart/2005/8/layout/vList2"/>
    <dgm:cxn modelId="{CE0671F7-5DCF-40CF-9B71-E10FFE1DBDA2}" type="presParOf" srcId="{3135CD0E-EF8F-447F-898D-82ED39EE04D2}" destId="{9FB97409-3F88-4DA5-95F1-0AB171577AF0}"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0FACEAB-A930-4CCE-8C64-9062A235FB23}" type="doc">
      <dgm:prSet loTypeId="urn:microsoft.com/office/officeart/2005/8/layout/hierarchy3" loCatId="hierarchy" qsTypeId="urn:microsoft.com/office/officeart/2005/8/quickstyle/3d1" qsCatId="3D" csTypeId="urn:microsoft.com/office/officeart/2005/8/colors/accent1_2" csCatId="accent1"/>
      <dgm:spPr/>
      <dgm:t>
        <a:bodyPr/>
        <a:lstStyle/>
        <a:p>
          <a:endParaRPr lang="es-AR"/>
        </a:p>
      </dgm:t>
    </dgm:pt>
    <dgm:pt modelId="{EA7C42AC-C07D-424F-A8C6-44DB6EDE4961}">
      <dgm:prSet/>
      <dgm:spPr/>
      <dgm:t>
        <a:bodyPr/>
        <a:lstStyle/>
        <a:p>
          <a:pPr rtl="0"/>
          <a:r>
            <a:rPr lang="es-ES" smtClean="0"/>
            <a:t>Son el material donde evaluar la variable respuesta y al que se le aplican los distintos niveles de los factores tratamiento. </a:t>
          </a:r>
          <a:endParaRPr lang="es-AR"/>
        </a:p>
      </dgm:t>
    </dgm:pt>
    <dgm:pt modelId="{8696A8FA-5A42-4ADB-9B4A-E3CCEE83A731}" type="parTrans" cxnId="{9A0502B8-56B7-4000-BF54-B4ED8DAB4268}">
      <dgm:prSet/>
      <dgm:spPr/>
      <dgm:t>
        <a:bodyPr/>
        <a:lstStyle/>
        <a:p>
          <a:endParaRPr lang="es-AR"/>
        </a:p>
      </dgm:t>
    </dgm:pt>
    <dgm:pt modelId="{21AEF4C3-9BEC-424C-94FB-820D36186B38}" type="sibTrans" cxnId="{9A0502B8-56B7-4000-BF54-B4ED8DAB4268}">
      <dgm:prSet/>
      <dgm:spPr/>
      <dgm:t>
        <a:bodyPr/>
        <a:lstStyle/>
        <a:p>
          <a:endParaRPr lang="es-AR"/>
        </a:p>
      </dgm:t>
    </dgm:pt>
    <dgm:pt modelId="{F9CBA14D-DB99-4142-A48D-2D3B0843DE7D}" type="pres">
      <dgm:prSet presAssocID="{90FACEAB-A930-4CCE-8C64-9062A235FB23}" presName="diagram" presStyleCnt="0">
        <dgm:presLayoutVars>
          <dgm:chPref val="1"/>
          <dgm:dir/>
          <dgm:animOne val="branch"/>
          <dgm:animLvl val="lvl"/>
          <dgm:resizeHandles/>
        </dgm:presLayoutVars>
      </dgm:prSet>
      <dgm:spPr/>
    </dgm:pt>
    <dgm:pt modelId="{ADB125C9-54BF-439A-B3AA-934F0B0575A2}" type="pres">
      <dgm:prSet presAssocID="{EA7C42AC-C07D-424F-A8C6-44DB6EDE4961}" presName="root" presStyleCnt="0"/>
      <dgm:spPr/>
    </dgm:pt>
    <dgm:pt modelId="{6F4B6902-C438-42B9-8FDC-AB3F828DC648}" type="pres">
      <dgm:prSet presAssocID="{EA7C42AC-C07D-424F-A8C6-44DB6EDE4961}" presName="rootComposite" presStyleCnt="0"/>
      <dgm:spPr/>
    </dgm:pt>
    <dgm:pt modelId="{B8F608E5-5578-4110-A3EB-1C9098C15EBD}" type="pres">
      <dgm:prSet presAssocID="{EA7C42AC-C07D-424F-A8C6-44DB6EDE4961}" presName="rootText" presStyleLbl="node1" presStyleIdx="0" presStyleCnt="1"/>
      <dgm:spPr/>
    </dgm:pt>
    <dgm:pt modelId="{C7AF89E0-4439-4F44-819F-4FAB5EE7EAB9}" type="pres">
      <dgm:prSet presAssocID="{EA7C42AC-C07D-424F-A8C6-44DB6EDE4961}" presName="rootConnector" presStyleLbl="node1" presStyleIdx="0" presStyleCnt="1"/>
      <dgm:spPr/>
    </dgm:pt>
    <dgm:pt modelId="{480DEF6C-2A64-4BFA-8AFE-CD722F7DC464}" type="pres">
      <dgm:prSet presAssocID="{EA7C42AC-C07D-424F-A8C6-44DB6EDE4961}" presName="childShape" presStyleCnt="0"/>
      <dgm:spPr/>
    </dgm:pt>
  </dgm:ptLst>
  <dgm:cxnLst>
    <dgm:cxn modelId="{21C207A0-C0D1-4E18-B8D3-E707FB7FB152}" type="presOf" srcId="{EA7C42AC-C07D-424F-A8C6-44DB6EDE4961}" destId="{C7AF89E0-4439-4F44-819F-4FAB5EE7EAB9}" srcOrd="1" destOrd="0" presId="urn:microsoft.com/office/officeart/2005/8/layout/hierarchy3"/>
    <dgm:cxn modelId="{071FEC20-C5ED-4A3C-95E8-DCCB94CFA50D}" type="presOf" srcId="{EA7C42AC-C07D-424F-A8C6-44DB6EDE4961}" destId="{B8F608E5-5578-4110-A3EB-1C9098C15EBD}" srcOrd="0" destOrd="0" presId="urn:microsoft.com/office/officeart/2005/8/layout/hierarchy3"/>
    <dgm:cxn modelId="{9A0502B8-56B7-4000-BF54-B4ED8DAB4268}" srcId="{90FACEAB-A930-4CCE-8C64-9062A235FB23}" destId="{EA7C42AC-C07D-424F-A8C6-44DB6EDE4961}" srcOrd="0" destOrd="0" parTransId="{8696A8FA-5A42-4ADB-9B4A-E3CCEE83A731}" sibTransId="{21AEF4C3-9BEC-424C-94FB-820D36186B38}"/>
    <dgm:cxn modelId="{996C3CA0-9D9C-4BA8-9A5C-C89812BA18A5}" type="presOf" srcId="{90FACEAB-A930-4CCE-8C64-9062A235FB23}" destId="{F9CBA14D-DB99-4142-A48D-2D3B0843DE7D}" srcOrd="0" destOrd="0" presId="urn:microsoft.com/office/officeart/2005/8/layout/hierarchy3"/>
    <dgm:cxn modelId="{356F713D-C5E5-4178-A37F-53112D7AEEEF}" type="presParOf" srcId="{F9CBA14D-DB99-4142-A48D-2D3B0843DE7D}" destId="{ADB125C9-54BF-439A-B3AA-934F0B0575A2}" srcOrd="0" destOrd="0" presId="urn:microsoft.com/office/officeart/2005/8/layout/hierarchy3"/>
    <dgm:cxn modelId="{C57E8C7C-2F18-40CE-9AB5-A5BAC643042F}" type="presParOf" srcId="{ADB125C9-54BF-439A-B3AA-934F0B0575A2}" destId="{6F4B6902-C438-42B9-8FDC-AB3F828DC648}" srcOrd="0" destOrd="0" presId="urn:microsoft.com/office/officeart/2005/8/layout/hierarchy3"/>
    <dgm:cxn modelId="{78D673C6-E0BC-4CB6-B796-7A85A358954B}" type="presParOf" srcId="{6F4B6902-C438-42B9-8FDC-AB3F828DC648}" destId="{B8F608E5-5578-4110-A3EB-1C9098C15EBD}" srcOrd="0" destOrd="0" presId="urn:microsoft.com/office/officeart/2005/8/layout/hierarchy3"/>
    <dgm:cxn modelId="{72F93DB1-50D2-41A1-8FA0-86540765A5F6}" type="presParOf" srcId="{6F4B6902-C438-42B9-8FDC-AB3F828DC648}" destId="{C7AF89E0-4439-4F44-819F-4FAB5EE7EAB9}" srcOrd="1" destOrd="0" presId="urn:microsoft.com/office/officeart/2005/8/layout/hierarchy3"/>
    <dgm:cxn modelId="{9FC1B6C6-F489-422D-A11C-2A07A551D016}" type="presParOf" srcId="{ADB125C9-54BF-439A-B3AA-934F0B0575A2}" destId="{480DEF6C-2A64-4BFA-8AFE-CD722F7DC464}"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8C3311B-D70B-4D1E-964D-A09E0A69E0BC}" type="doc">
      <dgm:prSet loTypeId="urn:microsoft.com/office/officeart/2005/8/layout/target3" loCatId="relationship" qsTypeId="urn:microsoft.com/office/officeart/2005/8/quickstyle/3d1" qsCatId="3D" csTypeId="urn:microsoft.com/office/officeart/2005/8/colors/accent1_2" csCatId="accent1"/>
      <dgm:spPr/>
      <dgm:t>
        <a:bodyPr/>
        <a:lstStyle/>
        <a:p>
          <a:endParaRPr lang="es-AR"/>
        </a:p>
      </dgm:t>
    </dgm:pt>
    <dgm:pt modelId="{F86BC715-F9D2-4B95-BCD7-7C3685133C5C}">
      <dgm:prSet custT="1"/>
      <dgm:spPr/>
      <dgm:t>
        <a:bodyPr/>
        <a:lstStyle/>
        <a:p>
          <a:pPr rtl="0"/>
          <a:r>
            <a:rPr lang="es-ES" sz="2800" smtClean="0"/>
            <a:t>en informática, ordenadores, páginas web, buscadores de internet, </a:t>
          </a:r>
          <a:endParaRPr lang="es-AR" sz="2800"/>
        </a:p>
      </dgm:t>
    </dgm:pt>
    <dgm:pt modelId="{63FE416A-BF3E-4A89-AC42-427083D52630}" type="parTrans" cxnId="{750BB5B7-78DF-46E7-887B-FF8A22901560}">
      <dgm:prSet/>
      <dgm:spPr/>
      <dgm:t>
        <a:bodyPr/>
        <a:lstStyle/>
        <a:p>
          <a:endParaRPr lang="es-AR" sz="2800"/>
        </a:p>
      </dgm:t>
    </dgm:pt>
    <dgm:pt modelId="{17F9AB24-A63E-4871-8A3A-105BA8DC8FE2}" type="sibTrans" cxnId="{750BB5B7-78DF-46E7-887B-FF8A22901560}">
      <dgm:prSet/>
      <dgm:spPr/>
      <dgm:t>
        <a:bodyPr/>
        <a:lstStyle/>
        <a:p>
          <a:endParaRPr lang="es-AR" sz="2800"/>
        </a:p>
      </dgm:t>
    </dgm:pt>
    <dgm:pt modelId="{D9B6D56C-E1EB-4E2F-B5C9-2F7649A29801}">
      <dgm:prSet custT="1"/>
      <dgm:spPr/>
      <dgm:t>
        <a:bodyPr/>
        <a:lstStyle/>
        <a:p>
          <a:pPr rtl="0"/>
          <a:r>
            <a:rPr lang="es-ES" sz="2800" smtClean="0"/>
            <a:t>en agricultura, parcelas de tierra, </a:t>
          </a:r>
          <a:endParaRPr lang="es-AR" sz="2800"/>
        </a:p>
      </dgm:t>
    </dgm:pt>
    <dgm:pt modelId="{86E083D9-1947-4ADD-A6A8-96DF1EB80510}" type="parTrans" cxnId="{3F95412E-5D0B-41C9-926E-1D2D00D03625}">
      <dgm:prSet/>
      <dgm:spPr/>
      <dgm:t>
        <a:bodyPr/>
        <a:lstStyle/>
        <a:p>
          <a:endParaRPr lang="es-AR" sz="2800"/>
        </a:p>
      </dgm:t>
    </dgm:pt>
    <dgm:pt modelId="{D9E735E4-AFDE-4CC4-88C3-CB369B2F7692}" type="sibTrans" cxnId="{3F95412E-5D0B-41C9-926E-1D2D00D03625}">
      <dgm:prSet/>
      <dgm:spPr/>
      <dgm:t>
        <a:bodyPr/>
        <a:lstStyle/>
        <a:p>
          <a:endParaRPr lang="es-AR" sz="2800"/>
        </a:p>
      </dgm:t>
    </dgm:pt>
    <dgm:pt modelId="{B118EA55-E588-4D58-B4F2-3F1BF65C9A4F}">
      <dgm:prSet custT="1"/>
      <dgm:spPr/>
      <dgm:t>
        <a:bodyPr/>
        <a:lstStyle/>
        <a:p>
          <a:pPr rtl="0"/>
          <a:r>
            <a:rPr lang="es-ES" sz="2800" smtClean="0"/>
            <a:t>en medicina, individuos humanos u animales, </a:t>
          </a:r>
          <a:endParaRPr lang="es-AR" sz="2800"/>
        </a:p>
      </dgm:t>
    </dgm:pt>
    <dgm:pt modelId="{7F82A8F1-4A08-47C8-AD7C-153FE6E6CBD7}" type="parTrans" cxnId="{A772F586-C02B-4B11-A7ED-7684BFF51313}">
      <dgm:prSet/>
      <dgm:spPr/>
      <dgm:t>
        <a:bodyPr/>
        <a:lstStyle/>
        <a:p>
          <a:endParaRPr lang="es-AR" sz="2800"/>
        </a:p>
      </dgm:t>
    </dgm:pt>
    <dgm:pt modelId="{89C85D46-1964-4F65-907D-1BE769AABD38}" type="sibTrans" cxnId="{A772F586-C02B-4B11-A7ED-7684BFF51313}">
      <dgm:prSet/>
      <dgm:spPr/>
      <dgm:t>
        <a:bodyPr/>
        <a:lstStyle/>
        <a:p>
          <a:endParaRPr lang="es-AR" sz="2800"/>
        </a:p>
      </dgm:t>
    </dgm:pt>
    <dgm:pt modelId="{3317318A-944C-44DA-983E-52C5F37A2187}">
      <dgm:prSet custT="1"/>
      <dgm:spPr/>
      <dgm:t>
        <a:bodyPr/>
        <a:lstStyle/>
        <a:p>
          <a:pPr rtl="0"/>
          <a:r>
            <a:rPr lang="es-ES" sz="2800" dirty="0" smtClean="0"/>
            <a:t>en industria, lotes de material, trabajadores, máquinas.</a:t>
          </a:r>
          <a:endParaRPr lang="es-AR" sz="2800" dirty="0"/>
        </a:p>
      </dgm:t>
    </dgm:pt>
    <dgm:pt modelId="{3CA95363-55D4-4FB9-90D5-041E497BB53F}" type="parTrans" cxnId="{E927B4CD-4DB5-475D-B008-8E7DA8CC9116}">
      <dgm:prSet/>
      <dgm:spPr/>
      <dgm:t>
        <a:bodyPr/>
        <a:lstStyle/>
        <a:p>
          <a:endParaRPr lang="es-AR" sz="2800"/>
        </a:p>
      </dgm:t>
    </dgm:pt>
    <dgm:pt modelId="{3D33743F-F6B9-4951-97BF-5B359B2B57E5}" type="sibTrans" cxnId="{E927B4CD-4DB5-475D-B008-8E7DA8CC9116}">
      <dgm:prSet/>
      <dgm:spPr/>
      <dgm:t>
        <a:bodyPr/>
        <a:lstStyle/>
        <a:p>
          <a:endParaRPr lang="es-AR" sz="2800"/>
        </a:p>
      </dgm:t>
    </dgm:pt>
    <dgm:pt modelId="{6D915E52-DF18-4C85-9BE6-FB972607DF84}" type="pres">
      <dgm:prSet presAssocID="{98C3311B-D70B-4D1E-964D-A09E0A69E0BC}" presName="Name0" presStyleCnt="0">
        <dgm:presLayoutVars>
          <dgm:chMax val="7"/>
          <dgm:dir/>
          <dgm:animLvl val="lvl"/>
          <dgm:resizeHandles val="exact"/>
        </dgm:presLayoutVars>
      </dgm:prSet>
      <dgm:spPr/>
    </dgm:pt>
    <dgm:pt modelId="{8D1729C0-47A4-4F62-9694-7CB5EA9CD833}" type="pres">
      <dgm:prSet presAssocID="{F86BC715-F9D2-4B95-BCD7-7C3685133C5C}" presName="circle1" presStyleLbl="node1" presStyleIdx="0" presStyleCnt="4"/>
      <dgm:spPr/>
    </dgm:pt>
    <dgm:pt modelId="{71ED9A4F-2A35-410C-A64F-3CEFB87FD5DA}" type="pres">
      <dgm:prSet presAssocID="{F86BC715-F9D2-4B95-BCD7-7C3685133C5C}" presName="space" presStyleCnt="0"/>
      <dgm:spPr/>
    </dgm:pt>
    <dgm:pt modelId="{C5975545-20D7-4434-878C-E820BCCC0867}" type="pres">
      <dgm:prSet presAssocID="{F86BC715-F9D2-4B95-BCD7-7C3685133C5C}" presName="rect1" presStyleLbl="alignAcc1" presStyleIdx="0" presStyleCnt="4"/>
      <dgm:spPr/>
    </dgm:pt>
    <dgm:pt modelId="{87588622-932B-4B8C-8C3C-61B4EEAE75CD}" type="pres">
      <dgm:prSet presAssocID="{D9B6D56C-E1EB-4E2F-B5C9-2F7649A29801}" presName="vertSpace2" presStyleLbl="node1" presStyleIdx="0" presStyleCnt="4"/>
      <dgm:spPr/>
    </dgm:pt>
    <dgm:pt modelId="{67323825-71C1-418B-9C00-ACB377F93BDC}" type="pres">
      <dgm:prSet presAssocID="{D9B6D56C-E1EB-4E2F-B5C9-2F7649A29801}" presName="circle2" presStyleLbl="node1" presStyleIdx="1" presStyleCnt="4"/>
      <dgm:spPr/>
    </dgm:pt>
    <dgm:pt modelId="{519DBCCF-005C-4AE7-952C-2FB3D90513FD}" type="pres">
      <dgm:prSet presAssocID="{D9B6D56C-E1EB-4E2F-B5C9-2F7649A29801}" presName="rect2" presStyleLbl="alignAcc1" presStyleIdx="1" presStyleCnt="4"/>
      <dgm:spPr/>
    </dgm:pt>
    <dgm:pt modelId="{88059324-0B87-4C8B-B0FF-1D3BF79146C8}" type="pres">
      <dgm:prSet presAssocID="{B118EA55-E588-4D58-B4F2-3F1BF65C9A4F}" presName="vertSpace3" presStyleLbl="node1" presStyleIdx="1" presStyleCnt="4"/>
      <dgm:spPr/>
    </dgm:pt>
    <dgm:pt modelId="{E7FB116F-35A8-467F-B765-7BDD1FFB6181}" type="pres">
      <dgm:prSet presAssocID="{B118EA55-E588-4D58-B4F2-3F1BF65C9A4F}" presName="circle3" presStyleLbl="node1" presStyleIdx="2" presStyleCnt="4"/>
      <dgm:spPr/>
    </dgm:pt>
    <dgm:pt modelId="{C53E9F7D-3F9C-4091-B918-9BE6108E603C}" type="pres">
      <dgm:prSet presAssocID="{B118EA55-E588-4D58-B4F2-3F1BF65C9A4F}" presName="rect3" presStyleLbl="alignAcc1" presStyleIdx="2" presStyleCnt="4"/>
      <dgm:spPr/>
    </dgm:pt>
    <dgm:pt modelId="{D53AC155-6CD7-4102-B482-2BCEDA78E9F4}" type="pres">
      <dgm:prSet presAssocID="{3317318A-944C-44DA-983E-52C5F37A2187}" presName="vertSpace4" presStyleLbl="node1" presStyleIdx="2" presStyleCnt="4"/>
      <dgm:spPr/>
    </dgm:pt>
    <dgm:pt modelId="{E9D0C3F0-105B-4D88-9B47-A5805B8FEC78}" type="pres">
      <dgm:prSet presAssocID="{3317318A-944C-44DA-983E-52C5F37A2187}" presName="circle4" presStyleLbl="node1" presStyleIdx="3" presStyleCnt="4"/>
      <dgm:spPr/>
    </dgm:pt>
    <dgm:pt modelId="{B2C3B81E-39E8-43A2-A35B-D72700335E3B}" type="pres">
      <dgm:prSet presAssocID="{3317318A-944C-44DA-983E-52C5F37A2187}" presName="rect4" presStyleLbl="alignAcc1" presStyleIdx="3" presStyleCnt="4"/>
      <dgm:spPr/>
    </dgm:pt>
    <dgm:pt modelId="{9B9FF7AF-F2D5-498F-A6AA-B44435904B21}" type="pres">
      <dgm:prSet presAssocID="{F86BC715-F9D2-4B95-BCD7-7C3685133C5C}" presName="rect1ParTxNoCh" presStyleLbl="alignAcc1" presStyleIdx="3" presStyleCnt="4">
        <dgm:presLayoutVars>
          <dgm:chMax val="1"/>
          <dgm:bulletEnabled val="1"/>
        </dgm:presLayoutVars>
      </dgm:prSet>
      <dgm:spPr/>
    </dgm:pt>
    <dgm:pt modelId="{12499D9F-A651-4EAD-A5D1-1F660623249A}" type="pres">
      <dgm:prSet presAssocID="{D9B6D56C-E1EB-4E2F-B5C9-2F7649A29801}" presName="rect2ParTxNoCh" presStyleLbl="alignAcc1" presStyleIdx="3" presStyleCnt="4">
        <dgm:presLayoutVars>
          <dgm:chMax val="1"/>
          <dgm:bulletEnabled val="1"/>
        </dgm:presLayoutVars>
      </dgm:prSet>
      <dgm:spPr/>
    </dgm:pt>
    <dgm:pt modelId="{A627472A-ECC5-4355-B541-E43571B053F2}" type="pres">
      <dgm:prSet presAssocID="{B118EA55-E588-4D58-B4F2-3F1BF65C9A4F}" presName="rect3ParTxNoCh" presStyleLbl="alignAcc1" presStyleIdx="3" presStyleCnt="4">
        <dgm:presLayoutVars>
          <dgm:chMax val="1"/>
          <dgm:bulletEnabled val="1"/>
        </dgm:presLayoutVars>
      </dgm:prSet>
      <dgm:spPr/>
    </dgm:pt>
    <dgm:pt modelId="{F507297A-BD33-46F1-92B2-C3C7BB15159B}" type="pres">
      <dgm:prSet presAssocID="{3317318A-944C-44DA-983E-52C5F37A2187}" presName="rect4ParTxNoCh" presStyleLbl="alignAcc1" presStyleIdx="3" presStyleCnt="4">
        <dgm:presLayoutVars>
          <dgm:chMax val="1"/>
          <dgm:bulletEnabled val="1"/>
        </dgm:presLayoutVars>
      </dgm:prSet>
      <dgm:spPr/>
    </dgm:pt>
  </dgm:ptLst>
  <dgm:cxnLst>
    <dgm:cxn modelId="{B4F5CD0B-C7F0-47A3-B176-4F0308E51FCC}" type="presOf" srcId="{F86BC715-F9D2-4B95-BCD7-7C3685133C5C}" destId="{C5975545-20D7-4434-878C-E820BCCC0867}" srcOrd="0" destOrd="0" presId="urn:microsoft.com/office/officeart/2005/8/layout/target3"/>
    <dgm:cxn modelId="{750BB5B7-78DF-46E7-887B-FF8A22901560}" srcId="{98C3311B-D70B-4D1E-964D-A09E0A69E0BC}" destId="{F86BC715-F9D2-4B95-BCD7-7C3685133C5C}" srcOrd="0" destOrd="0" parTransId="{63FE416A-BF3E-4A89-AC42-427083D52630}" sibTransId="{17F9AB24-A63E-4871-8A3A-105BA8DC8FE2}"/>
    <dgm:cxn modelId="{3F95412E-5D0B-41C9-926E-1D2D00D03625}" srcId="{98C3311B-D70B-4D1E-964D-A09E0A69E0BC}" destId="{D9B6D56C-E1EB-4E2F-B5C9-2F7649A29801}" srcOrd="1" destOrd="0" parTransId="{86E083D9-1947-4ADD-A6A8-96DF1EB80510}" sibTransId="{D9E735E4-AFDE-4CC4-88C3-CB369B2F7692}"/>
    <dgm:cxn modelId="{A772F586-C02B-4B11-A7ED-7684BFF51313}" srcId="{98C3311B-D70B-4D1E-964D-A09E0A69E0BC}" destId="{B118EA55-E588-4D58-B4F2-3F1BF65C9A4F}" srcOrd="2" destOrd="0" parTransId="{7F82A8F1-4A08-47C8-AD7C-153FE6E6CBD7}" sibTransId="{89C85D46-1964-4F65-907D-1BE769AABD38}"/>
    <dgm:cxn modelId="{699BDBF1-0056-4763-BF4F-3F8C711D2B99}" type="presOf" srcId="{D9B6D56C-E1EB-4E2F-B5C9-2F7649A29801}" destId="{519DBCCF-005C-4AE7-952C-2FB3D90513FD}" srcOrd="0" destOrd="0" presId="urn:microsoft.com/office/officeart/2005/8/layout/target3"/>
    <dgm:cxn modelId="{A0213C02-071B-40AA-B2CA-1CA53EAA01BE}" type="presOf" srcId="{98C3311B-D70B-4D1E-964D-A09E0A69E0BC}" destId="{6D915E52-DF18-4C85-9BE6-FB972607DF84}" srcOrd="0" destOrd="0" presId="urn:microsoft.com/office/officeart/2005/8/layout/target3"/>
    <dgm:cxn modelId="{E8F15E1F-841E-4262-B261-8703A72F9EDD}" type="presOf" srcId="{3317318A-944C-44DA-983E-52C5F37A2187}" destId="{B2C3B81E-39E8-43A2-A35B-D72700335E3B}" srcOrd="0" destOrd="0" presId="urn:microsoft.com/office/officeart/2005/8/layout/target3"/>
    <dgm:cxn modelId="{E927B4CD-4DB5-475D-B008-8E7DA8CC9116}" srcId="{98C3311B-D70B-4D1E-964D-A09E0A69E0BC}" destId="{3317318A-944C-44DA-983E-52C5F37A2187}" srcOrd="3" destOrd="0" parTransId="{3CA95363-55D4-4FB9-90D5-041E497BB53F}" sibTransId="{3D33743F-F6B9-4951-97BF-5B359B2B57E5}"/>
    <dgm:cxn modelId="{3D69675A-4A4B-4290-9271-632D84D8BE7A}" type="presOf" srcId="{B118EA55-E588-4D58-B4F2-3F1BF65C9A4F}" destId="{C53E9F7D-3F9C-4091-B918-9BE6108E603C}" srcOrd="0" destOrd="0" presId="urn:microsoft.com/office/officeart/2005/8/layout/target3"/>
    <dgm:cxn modelId="{ACFA00EB-1EEA-4B04-A3CC-271845DA553F}" type="presOf" srcId="{D9B6D56C-E1EB-4E2F-B5C9-2F7649A29801}" destId="{12499D9F-A651-4EAD-A5D1-1F660623249A}" srcOrd="1" destOrd="0" presId="urn:microsoft.com/office/officeart/2005/8/layout/target3"/>
    <dgm:cxn modelId="{8D5D47F3-6BF6-4699-BBEE-E396D6D9E2CE}" type="presOf" srcId="{B118EA55-E588-4D58-B4F2-3F1BF65C9A4F}" destId="{A627472A-ECC5-4355-B541-E43571B053F2}" srcOrd="1" destOrd="0" presId="urn:microsoft.com/office/officeart/2005/8/layout/target3"/>
    <dgm:cxn modelId="{25B7C9D6-8015-4AE8-98EA-DF1852847942}" type="presOf" srcId="{F86BC715-F9D2-4B95-BCD7-7C3685133C5C}" destId="{9B9FF7AF-F2D5-498F-A6AA-B44435904B21}" srcOrd="1" destOrd="0" presId="urn:microsoft.com/office/officeart/2005/8/layout/target3"/>
    <dgm:cxn modelId="{C9806F94-6500-49E4-A8E2-21108F4A26FC}" type="presOf" srcId="{3317318A-944C-44DA-983E-52C5F37A2187}" destId="{F507297A-BD33-46F1-92B2-C3C7BB15159B}" srcOrd="1" destOrd="0" presId="urn:microsoft.com/office/officeart/2005/8/layout/target3"/>
    <dgm:cxn modelId="{96FC87A1-E4F6-46BF-8B2A-E5D5D9D794B9}" type="presParOf" srcId="{6D915E52-DF18-4C85-9BE6-FB972607DF84}" destId="{8D1729C0-47A4-4F62-9694-7CB5EA9CD833}" srcOrd="0" destOrd="0" presId="urn:microsoft.com/office/officeart/2005/8/layout/target3"/>
    <dgm:cxn modelId="{18723979-5528-48C3-B6D4-01CF05A6AAE5}" type="presParOf" srcId="{6D915E52-DF18-4C85-9BE6-FB972607DF84}" destId="{71ED9A4F-2A35-410C-A64F-3CEFB87FD5DA}" srcOrd="1" destOrd="0" presId="urn:microsoft.com/office/officeart/2005/8/layout/target3"/>
    <dgm:cxn modelId="{83CD9AEB-115A-4730-858E-F633DE172D9D}" type="presParOf" srcId="{6D915E52-DF18-4C85-9BE6-FB972607DF84}" destId="{C5975545-20D7-4434-878C-E820BCCC0867}" srcOrd="2" destOrd="0" presId="urn:microsoft.com/office/officeart/2005/8/layout/target3"/>
    <dgm:cxn modelId="{AFBCDD27-82F2-4334-8FF2-457940041012}" type="presParOf" srcId="{6D915E52-DF18-4C85-9BE6-FB972607DF84}" destId="{87588622-932B-4B8C-8C3C-61B4EEAE75CD}" srcOrd="3" destOrd="0" presId="urn:microsoft.com/office/officeart/2005/8/layout/target3"/>
    <dgm:cxn modelId="{20059CF9-ABD3-4CD7-91F3-326DFAA96E10}" type="presParOf" srcId="{6D915E52-DF18-4C85-9BE6-FB972607DF84}" destId="{67323825-71C1-418B-9C00-ACB377F93BDC}" srcOrd="4" destOrd="0" presId="urn:microsoft.com/office/officeart/2005/8/layout/target3"/>
    <dgm:cxn modelId="{FEE5B207-51BE-4666-9F7A-ED133D180C79}" type="presParOf" srcId="{6D915E52-DF18-4C85-9BE6-FB972607DF84}" destId="{519DBCCF-005C-4AE7-952C-2FB3D90513FD}" srcOrd="5" destOrd="0" presId="urn:microsoft.com/office/officeart/2005/8/layout/target3"/>
    <dgm:cxn modelId="{4E0B316E-2C0F-4883-90E5-95CE686E8FC1}" type="presParOf" srcId="{6D915E52-DF18-4C85-9BE6-FB972607DF84}" destId="{88059324-0B87-4C8B-B0FF-1D3BF79146C8}" srcOrd="6" destOrd="0" presId="urn:microsoft.com/office/officeart/2005/8/layout/target3"/>
    <dgm:cxn modelId="{A20F39DE-B379-400B-B05B-ED05392AB4C9}" type="presParOf" srcId="{6D915E52-DF18-4C85-9BE6-FB972607DF84}" destId="{E7FB116F-35A8-467F-B765-7BDD1FFB6181}" srcOrd="7" destOrd="0" presId="urn:microsoft.com/office/officeart/2005/8/layout/target3"/>
    <dgm:cxn modelId="{69A5138E-79F4-4D0F-8290-BD8EAE4F7285}" type="presParOf" srcId="{6D915E52-DF18-4C85-9BE6-FB972607DF84}" destId="{C53E9F7D-3F9C-4091-B918-9BE6108E603C}" srcOrd="8" destOrd="0" presId="urn:microsoft.com/office/officeart/2005/8/layout/target3"/>
    <dgm:cxn modelId="{8FD23ACB-C2D8-4CED-B701-F38F62CCC1E1}" type="presParOf" srcId="{6D915E52-DF18-4C85-9BE6-FB972607DF84}" destId="{D53AC155-6CD7-4102-B482-2BCEDA78E9F4}" srcOrd="9" destOrd="0" presId="urn:microsoft.com/office/officeart/2005/8/layout/target3"/>
    <dgm:cxn modelId="{2482E0DC-8E30-479A-BCC0-9181F791883A}" type="presParOf" srcId="{6D915E52-DF18-4C85-9BE6-FB972607DF84}" destId="{E9D0C3F0-105B-4D88-9B47-A5805B8FEC78}" srcOrd="10" destOrd="0" presId="urn:microsoft.com/office/officeart/2005/8/layout/target3"/>
    <dgm:cxn modelId="{AAC8AC61-0A53-4302-BA54-EA8E9B1B1286}" type="presParOf" srcId="{6D915E52-DF18-4C85-9BE6-FB972607DF84}" destId="{B2C3B81E-39E8-43A2-A35B-D72700335E3B}" srcOrd="11" destOrd="0" presId="urn:microsoft.com/office/officeart/2005/8/layout/target3"/>
    <dgm:cxn modelId="{6873D5A2-7187-4DE5-A61D-5F329D7BADD3}" type="presParOf" srcId="{6D915E52-DF18-4C85-9BE6-FB972607DF84}" destId="{9B9FF7AF-F2D5-498F-A6AA-B44435904B21}" srcOrd="12" destOrd="0" presId="urn:microsoft.com/office/officeart/2005/8/layout/target3"/>
    <dgm:cxn modelId="{1BED31B7-DFC6-4693-9432-2A0DBA576862}" type="presParOf" srcId="{6D915E52-DF18-4C85-9BE6-FB972607DF84}" destId="{12499D9F-A651-4EAD-A5D1-1F660623249A}" srcOrd="13" destOrd="0" presId="urn:microsoft.com/office/officeart/2005/8/layout/target3"/>
    <dgm:cxn modelId="{AB96EAFC-6B99-447F-A4E5-4D25436F7122}" type="presParOf" srcId="{6D915E52-DF18-4C85-9BE6-FB972607DF84}" destId="{A627472A-ECC5-4355-B541-E43571B053F2}" srcOrd="14" destOrd="0" presId="urn:microsoft.com/office/officeart/2005/8/layout/target3"/>
    <dgm:cxn modelId="{B2487873-99DD-4F09-B86A-6B3D09CC35DE}" type="presParOf" srcId="{6D915E52-DF18-4C85-9BE6-FB972607DF84}" destId="{F507297A-BD33-46F1-92B2-C3C7BB15159B}"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960297B-4715-4FC1-8947-1BE9232CC602}"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AR"/>
        </a:p>
      </dgm:t>
    </dgm:pt>
    <dgm:pt modelId="{FEA1DB9F-82E7-4601-9EE4-720A1C3EBB66}">
      <dgm:prSet/>
      <dgm:spPr/>
      <dgm:t>
        <a:bodyPr/>
        <a:lstStyle/>
        <a:p>
          <a:pPr rtl="0"/>
          <a:r>
            <a:rPr lang="es-ES" dirty="0" smtClean="0"/>
            <a:t>Cuando un experimento se ejecuta sobre un período de tiempo de modo que las observaciones se recogen secuencialmente en instantes determinados, entonces los propios instantes de tiempo pueden considerarse unidades experimentales. </a:t>
          </a:r>
          <a:endParaRPr lang="es-AR" dirty="0"/>
        </a:p>
      </dgm:t>
    </dgm:pt>
    <dgm:pt modelId="{26E9822E-9AB8-4658-AD95-12E7AC8DCD5B}" type="parTrans" cxnId="{D1A2DF57-9C51-4403-B5FE-4626383CE492}">
      <dgm:prSet/>
      <dgm:spPr/>
      <dgm:t>
        <a:bodyPr/>
        <a:lstStyle/>
        <a:p>
          <a:endParaRPr lang="es-AR"/>
        </a:p>
      </dgm:t>
    </dgm:pt>
    <dgm:pt modelId="{FCFEBC91-3D42-4C0C-BEEB-B316EA6F1114}" type="sibTrans" cxnId="{D1A2DF57-9C51-4403-B5FE-4626383CE492}">
      <dgm:prSet/>
      <dgm:spPr/>
      <dgm:t>
        <a:bodyPr/>
        <a:lstStyle/>
        <a:p>
          <a:endParaRPr lang="es-AR"/>
        </a:p>
      </dgm:t>
    </dgm:pt>
    <dgm:pt modelId="{9689BA66-C55B-4452-87C2-BC0D2A3A29D1}" type="pres">
      <dgm:prSet presAssocID="{5960297B-4715-4FC1-8947-1BE9232CC602}" presName="linear" presStyleCnt="0">
        <dgm:presLayoutVars>
          <dgm:animLvl val="lvl"/>
          <dgm:resizeHandles val="exact"/>
        </dgm:presLayoutVars>
      </dgm:prSet>
      <dgm:spPr/>
    </dgm:pt>
    <dgm:pt modelId="{D48C0FFA-A258-4D33-A3D2-BFB65B487877}" type="pres">
      <dgm:prSet presAssocID="{FEA1DB9F-82E7-4601-9EE4-720A1C3EBB66}" presName="parentText" presStyleLbl="node1" presStyleIdx="0" presStyleCnt="1">
        <dgm:presLayoutVars>
          <dgm:chMax val="0"/>
          <dgm:bulletEnabled val="1"/>
        </dgm:presLayoutVars>
      </dgm:prSet>
      <dgm:spPr/>
      <dgm:t>
        <a:bodyPr/>
        <a:lstStyle/>
        <a:p>
          <a:endParaRPr lang="es-AR"/>
        </a:p>
      </dgm:t>
    </dgm:pt>
  </dgm:ptLst>
  <dgm:cxnLst>
    <dgm:cxn modelId="{D1A2DF57-9C51-4403-B5FE-4626383CE492}" srcId="{5960297B-4715-4FC1-8947-1BE9232CC602}" destId="{FEA1DB9F-82E7-4601-9EE4-720A1C3EBB66}" srcOrd="0" destOrd="0" parTransId="{26E9822E-9AB8-4658-AD95-12E7AC8DCD5B}" sibTransId="{FCFEBC91-3D42-4C0C-BEEB-B316EA6F1114}"/>
    <dgm:cxn modelId="{D77805F1-25B0-46C2-9050-4B55A9A3239A}" type="presOf" srcId="{FEA1DB9F-82E7-4601-9EE4-720A1C3EBB66}" destId="{D48C0FFA-A258-4D33-A3D2-BFB65B487877}" srcOrd="0" destOrd="0" presId="urn:microsoft.com/office/officeart/2005/8/layout/vList2"/>
    <dgm:cxn modelId="{6AF5D552-8701-4520-9324-D06039FE93F6}" type="presOf" srcId="{5960297B-4715-4FC1-8947-1BE9232CC602}" destId="{9689BA66-C55B-4452-87C2-BC0D2A3A29D1}" srcOrd="0" destOrd="0" presId="urn:microsoft.com/office/officeart/2005/8/layout/vList2"/>
    <dgm:cxn modelId="{BB6866CA-BD4E-4159-9933-6A11D838F275}" type="presParOf" srcId="{9689BA66-C55B-4452-87C2-BC0D2A3A29D1}" destId="{D48C0FFA-A258-4D33-A3D2-BFB65B48787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D912EF4-3398-4F8D-BE2E-15C09379F30B}" type="doc">
      <dgm:prSet loTypeId="urn:microsoft.com/office/officeart/2005/8/layout/hProcess9" loCatId="process" qsTypeId="urn:microsoft.com/office/officeart/2005/8/quickstyle/3d1" qsCatId="3D" csTypeId="urn:microsoft.com/office/officeart/2005/8/colors/accent1_2" csCatId="accent1" phldr="1"/>
      <dgm:spPr/>
      <dgm:t>
        <a:bodyPr/>
        <a:lstStyle/>
        <a:p>
          <a:endParaRPr lang="es-AR"/>
        </a:p>
      </dgm:t>
    </dgm:pt>
    <dgm:pt modelId="{4F0054FD-82CD-47BA-934B-6F9D40AEB519}">
      <dgm:prSet/>
      <dgm:spPr/>
      <dgm:t>
        <a:bodyPr/>
        <a:lstStyle/>
        <a:p>
          <a:pPr rtl="0"/>
          <a:r>
            <a:rPr lang="es-ES" smtClean="0"/>
            <a:t>Es muy importante </a:t>
          </a:r>
          <a:endParaRPr lang="es-AR"/>
        </a:p>
      </dgm:t>
    </dgm:pt>
    <dgm:pt modelId="{0C79CF58-6BBA-42C2-BF61-3FEE49F4F31C}" type="parTrans" cxnId="{F6B29EA4-B8B4-445D-BF79-D015EBAB7B93}">
      <dgm:prSet/>
      <dgm:spPr/>
      <dgm:t>
        <a:bodyPr/>
        <a:lstStyle/>
        <a:p>
          <a:endParaRPr lang="es-AR"/>
        </a:p>
      </dgm:t>
    </dgm:pt>
    <dgm:pt modelId="{1F4FD3DD-4FD8-4C9A-97D3-5F03E69D97E8}" type="sibTrans" cxnId="{F6B29EA4-B8B4-445D-BF79-D015EBAB7B93}">
      <dgm:prSet/>
      <dgm:spPr/>
      <dgm:t>
        <a:bodyPr/>
        <a:lstStyle/>
        <a:p>
          <a:endParaRPr lang="es-AR"/>
        </a:p>
      </dgm:t>
    </dgm:pt>
    <dgm:pt modelId="{925E7BD1-9C10-4F08-8317-E7491CD75A76}">
      <dgm:prSet/>
      <dgm:spPr/>
      <dgm:t>
        <a:bodyPr/>
        <a:lstStyle/>
        <a:p>
          <a:pPr rtl="0"/>
          <a:r>
            <a:rPr lang="es-ES" smtClean="0"/>
            <a:t>que las unidades experimentales sean representativas de la población sobre la que se han fijado los objetivos del estudio. </a:t>
          </a:r>
          <a:endParaRPr lang="es-AR"/>
        </a:p>
      </dgm:t>
    </dgm:pt>
    <dgm:pt modelId="{18AD12D3-6383-4F4C-A378-E1524A6CD0FA}" type="parTrans" cxnId="{FDCFE19C-4949-4FA3-B4B9-DBEC01A82187}">
      <dgm:prSet/>
      <dgm:spPr/>
      <dgm:t>
        <a:bodyPr/>
        <a:lstStyle/>
        <a:p>
          <a:endParaRPr lang="es-AR"/>
        </a:p>
      </dgm:t>
    </dgm:pt>
    <dgm:pt modelId="{045F7D63-04F4-4496-8831-D89D36BB009C}" type="sibTrans" cxnId="{FDCFE19C-4949-4FA3-B4B9-DBEC01A82187}">
      <dgm:prSet/>
      <dgm:spPr/>
      <dgm:t>
        <a:bodyPr/>
        <a:lstStyle/>
        <a:p>
          <a:endParaRPr lang="es-AR"/>
        </a:p>
      </dgm:t>
    </dgm:pt>
    <dgm:pt modelId="{E9E5E438-25D3-4EB9-ACEA-73060630E38B}">
      <dgm:prSet/>
      <dgm:spPr/>
      <dgm:t>
        <a:bodyPr/>
        <a:lstStyle/>
        <a:p>
          <a:pPr rtl="0"/>
          <a:r>
            <a:rPr lang="es-ES" dirty="0" smtClean="0"/>
            <a:t>Por ejemplo, si se utilizan los campos ganaderos de una Provincia como unidades experimentales, las conclusiones del experimento no son extrapolables a todos </a:t>
          </a:r>
          <a:r>
            <a:rPr lang="es-ES" smtClean="0"/>
            <a:t>los campos </a:t>
          </a:r>
          <a:r>
            <a:rPr lang="es-ES" dirty="0" smtClean="0"/>
            <a:t>del país. </a:t>
          </a:r>
          <a:endParaRPr lang="es-AR" dirty="0"/>
        </a:p>
      </dgm:t>
    </dgm:pt>
    <dgm:pt modelId="{D9B12B4F-4CDA-4833-AE27-17A857349DA4}" type="parTrans" cxnId="{AD3B0429-11F4-425D-A271-438CD89BEF43}">
      <dgm:prSet/>
      <dgm:spPr/>
      <dgm:t>
        <a:bodyPr/>
        <a:lstStyle/>
        <a:p>
          <a:endParaRPr lang="es-AR"/>
        </a:p>
      </dgm:t>
    </dgm:pt>
    <dgm:pt modelId="{AFDD3CD2-E4B6-4119-ADC1-F5552D6568FE}" type="sibTrans" cxnId="{AD3B0429-11F4-425D-A271-438CD89BEF43}">
      <dgm:prSet/>
      <dgm:spPr/>
      <dgm:t>
        <a:bodyPr/>
        <a:lstStyle/>
        <a:p>
          <a:endParaRPr lang="es-AR"/>
        </a:p>
      </dgm:t>
    </dgm:pt>
    <dgm:pt modelId="{BE4BB3EA-A35F-4AAB-9862-25C15CE33841}" type="pres">
      <dgm:prSet presAssocID="{BD912EF4-3398-4F8D-BE2E-15C09379F30B}" presName="CompostProcess" presStyleCnt="0">
        <dgm:presLayoutVars>
          <dgm:dir/>
          <dgm:resizeHandles val="exact"/>
        </dgm:presLayoutVars>
      </dgm:prSet>
      <dgm:spPr/>
    </dgm:pt>
    <dgm:pt modelId="{5A263F9B-4758-44FF-AB43-5CB900652E83}" type="pres">
      <dgm:prSet presAssocID="{BD912EF4-3398-4F8D-BE2E-15C09379F30B}" presName="arrow" presStyleLbl="bgShp" presStyleIdx="0" presStyleCnt="1"/>
      <dgm:spPr/>
    </dgm:pt>
    <dgm:pt modelId="{925CAB9A-BE72-4693-97F7-5D0C1BA86246}" type="pres">
      <dgm:prSet presAssocID="{BD912EF4-3398-4F8D-BE2E-15C09379F30B}" presName="linearProcess" presStyleCnt="0"/>
      <dgm:spPr/>
    </dgm:pt>
    <dgm:pt modelId="{14BA8BA0-9273-40C4-A56E-44D793168E35}" type="pres">
      <dgm:prSet presAssocID="{4F0054FD-82CD-47BA-934B-6F9D40AEB519}" presName="textNode" presStyleLbl="node1" presStyleIdx="0" presStyleCnt="3">
        <dgm:presLayoutVars>
          <dgm:bulletEnabled val="1"/>
        </dgm:presLayoutVars>
      </dgm:prSet>
      <dgm:spPr/>
    </dgm:pt>
    <dgm:pt modelId="{031FE8A6-4056-49D4-871D-4475F6FFE598}" type="pres">
      <dgm:prSet presAssocID="{1F4FD3DD-4FD8-4C9A-97D3-5F03E69D97E8}" presName="sibTrans" presStyleCnt="0"/>
      <dgm:spPr/>
    </dgm:pt>
    <dgm:pt modelId="{A9033961-B3D6-477C-9513-CE811AB13E87}" type="pres">
      <dgm:prSet presAssocID="{925E7BD1-9C10-4F08-8317-E7491CD75A76}" presName="textNode" presStyleLbl="node1" presStyleIdx="1" presStyleCnt="3">
        <dgm:presLayoutVars>
          <dgm:bulletEnabled val="1"/>
        </dgm:presLayoutVars>
      </dgm:prSet>
      <dgm:spPr/>
    </dgm:pt>
    <dgm:pt modelId="{C688177C-4AE8-4A4C-BE85-E878FCB15911}" type="pres">
      <dgm:prSet presAssocID="{045F7D63-04F4-4496-8831-D89D36BB009C}" presName="sibTrans" presStyleCnt="0"/>
      <dgm:spPr/>
    </dgm:pt>
    <dgm:pt modelId="{B777A4F4-3D5A-4781-911F-7DA144AC3753}" type="pres">
      <dgm:prSet presAssocID="{E9E5E438-25D3-4EB9-ACEA-73060630E38B}" presName="textNode" presStyleLbl="node1" presStyleIdx="2" presStyleCnt="3">
        <dgm:presLayoutVars>
          <dgm:bulletEnabled val="1"/>
        </dgm:presLayoutVars>
      </dgm:prSet>
      <dgm:spPr/>
      <dgm:t>
        <a:bodyPr/>
        <a:lstStyle/>
        <a:p>
          <a:endParaRPr lang="es-AR"/>
        </a:p>
      </dgm:t>
    </dgm:pt>
  </dgm:ptLst>
  <dgm:cxnLst>
    <dgm:cxn modelId="{B7CF3D76-050E-4898-B0AE-F992B0E7253B}" type="presOf" srcId="{BD912EF4-3398-4F8D-BE2E-15C09379F30B}" destId="{BE4BB3EA-A35F-4AAB-9862-25C15CE33841}" srcOrd="0" destOrd="0" presId="urn:microsoft.com/office/officeart/2005/8/layout/hProcess9"/>
    <dgm:cxn modelId="{F3CD2B2A-7CD9-4D98-8FB3-F2DC6909BFD4}" type="presOf" srcId="{E9E5E438-25D3-4EB9-ACEA-73060630E38B}" destId="{B777A4F4-3D5A-4781-911F-7DA144AC3753}" srcOrd="0" destOrd="0" presId="urn:microsoft.com/office/officeart/2005/8/layout/hProcess9"/>
    <dgm:cxn modelId="{FDCFE19C-4949-4FA3-B4B9-DBEC01A82187}" srcId="{BD912EF4-3398-4F8D-BE2E-15C09379F30B}" destId="{925E7BD1-9C10-4F08-8317-E7491CD75A76}" srcOrd="1" destOrd="0" parTransId="{18AD12D3-6383-4F4C-A378-E1524A6CD0FA}" sibTransId="{045F7D63-04F4-4496-8831-D89D36BB009C}"/>
    <dgm:cxn modelId="{F6B29EA4-B8B4-445D-BF79-D015EBAB7B93}" srcId="{BD912EF4-3398-4F8D-BE2E-15C09379F30B}" destId="{4F0054FD-82CD-47BA-934B-6F9D40AEB519}" srcOrd="0" destOrd="0" parTransId="{0C79CF58-6BBA-42C2-BF61-3FEE49F4F31C}" sibTransId="{1F4FD3DD-4FD8-4C9A-97D3-5F03E69D97E8}"/>
    <dgm:cxn modelId="{67AA12EB-A460-45CC-A58D-F191BC103B2A}" type="presOf" srcId="{925E7BD1-9C10-4F08-8317-E7491CD75A76}" destId="{A9033961-B3D6-477C-9513-CE811AB13E87}" srcOrd="0" destOrd="0" presId="urn:microsoft.com/office/officeart/2005/8/layout/hProcess9"/>
    <dgm:cxn modelId="{AD3B0429-11F4-425D-A271-438CD89BEF43}" srcId="{BD912EF4-3398-4F8D-BE2E-15C09379F30B}" destId="{E9E5E438-25D3-4EB9-ACEA-73060630E38B}" srcOrd="2" destOrd="0" parTransId="{D9B12B4F-4CDA-4833-AE27-17A857349DA4}" sibTransId="{AFDD3CD2-E4B6-4119-ADC1-F5552D6568FE}"/>
    <dgm:cxn modelId="{BD8F0C46-1A88-434C-B22F-BFFBE7198332}" type="presOf" srcId="{4F0054FD-82CD-47BA-934B-6F9D40AEB519}" destId="{14BA8BA0-9273-40C4-A56E-44D793168E35}" srcOrd="0" destOrd="0" presId="urn:microsoft.com/office/officeart/2005/8/layout/hProcess9"/>
    <dgm:cxn modelId="{47479C06-C50A-4AD3-A33A-71610D86E6B1}" type="presParOf" srcId="{BE4BB3EA-A35F-4AAB-9862-25C15CE33841}" destId="{5A263F9B-4758-44FF-AB43-5CB900652E83}" srcOrd="0" destOrd="0" presId="urn:microsoft.com/office/officeart/2005/8/layout/hProcess9"/>
    <dgm:cxn modelId="{040CB732-FC47-41D3-96E1-1FA25C818627}" type="presParOf" srcId="{BE4BB3EA-A35F-4AAB-9862-25C15CE33841}" destId="{925CAB9A-BE72-4693-97F7-5D0C1BA86246}" srcOrd="1" destOrd="0" presId="urn:microsoft.com/office/officeart/2005/8/layout/hProcess9"/>
    <dgm:cxn modelId="{72EC2E70-6926-44FE-BA5F-9035EB0FD817}" type="presParOf" srcId="{925CAB9A-BE72-4693-97F7-5D0C1BA86246}" destId="{14BA8BA0-9273-40C4-A56E-44D793168E35}" srcOrd="0" destOrd="0" presId="urn:microsoft.com/office/officeart/2005/8/layout/hProcess9"/>
    <dgm:cxn modelId="{0BEC366F-841D-4036-96B9-BBBDE51A9EC0}" type="presParOf" srcId="{925CAB9A-BE72-4693-97F7-5D0C1BA86246}" destId="{031FE8A6-4056-49D4-871D-4475F6FFE598}" srcOrd="1" destOrd="0" presId="urn:microsoft.com/office/officeart/2005/8/layout/hProcess9"/>
    <dgm:cxn modelId="{689781CF-8A54-46CF-95E4-91BB6823CE7A}" type="presParOf" srcId="{925CAB9A-BE72-4693-97F7-5D0C1BA86246}" destId="{A9033961-B3D6-477C-9513-CE811AB13E87}" srcOrd="2" destOrd="0" presId="urn:microsoft.com/office/officeart/2005/8/layout/hProcess9"/>
    <dgm:cxn modelId="{0C99BC54-69E0-40EA-8100-2E42F99A4945}" type="presParOf" srcId="{925CAB9A-BE72-4693-97F7-5D0C1BA86246}" destId="{C688177C-4AE8-4A4C-BE85-E878FCB15911}" srcOrd="3" destOrd="0" presId="urn:microsoft.com/office/officeart/2005/8/layout/hProcess9"/>
    <dgm:cxn modelId="{77B5A3FC-2039-41D0-95FB-7359C76B887C}" type="presParOf" srcId="{925CAB9A-BE72-4693-97F7-5D0C1BA86246}" destId="{B777A4F4-3D5A-4781-911F-7DA144AC375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FD5A45-1FB5-41E7-98BC-083756AC4B5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AR"/>
        </a:p>
      </dgm:t>
    </dgm:pt>
    <dgm:pt modelId="{0B0D28B9-2B06-4C7A-901C-D913FB124C3A}">
      <dgm:prSet/>
      <dgm:spPr/>
      <dgm:t>
        <a:bodyPr/>
        <a:lstStyle/>
        <a:p>
          <a:pPr rtl="0"/>
          <a:r>
            <a:rPr lang="es-ES" smtClean="0"/>
            <a:t>Es necesario un gran número de pruebas. </a:t>
          </a:r>
          <a:endParaRPr lang="es-AR"/>
        </a:p>
      </dgm:t>
    </dgm:pt>
    <dgm:pt modelId="{4391FCA2-8BDC-4DDB-B754-43933BA98254}" type="parTrans" cxnId="{DF7678D0-7B5B-41A3-AF66-BA80A919EF9D}">
      <dgm:prSet/>
      <dgm:spPr/>
      <dgm:t>
        <a:bodyPr/>
        <a:lstStyle/>
        <a:p>
          <a:endParaRPr lang="es-AR"/>
        </a:p>
      </dgm:t>
    </dgm:pt>
    <dgm:pt modelId="{21A465C1-58C8-4599-B9B2-898F2E30D6A9}" type="sibTrans" cxnId="{DF7678D0-7B5B-41A3-AF66-BA80A919EF9D}">
      <dgm:prSet/>
      <dgm:spPr/>
      <dgm:t>
        <a:bodyPr/>
        <a:lstStyle/>
        <a:p>
          <a:endParaRPr lang="es-AR"/>
        </a:p>
      </dgm:t>
    </dgm:pt>
    <dgm:pt modelId="{99ACD8C4-CF16-4E49-BD70-8718F168276A}">
      <dgm:prSet/>
      <dgm:spPr/>
      <dgm:t>
        <a:bodyPr/>
        <a:lstStyle/>
        <a:p>
          <a:pPr rtl="0"/>
          <a:r>
            <a:rPr lang="es-ES" smtClean="0"/>
            <a:t>Las conclusiones obtenidas en el estudio de cada factor tiene un campo de validez muy restringido. </a:t>
          </a:r>
          <a:endParaRPr lang="es-AR"/>
        </a:p>
      </dgm:t>
    </dgm:pt>
    <dgm:pt modelId="{9D84A0E5-A2E1-4DF4-A764-ED348C9CF5A4}" type="parTrans" cxnId="{D93B6C84-BE3A-423F-9A05-AC621057F267}">
      <dgm:prSet/>
      <dgm:spPr/>
      <dgm:t>
        <a:bodyPr/>
        <a:lstStyle/>
        <a:p>
          <a:endParaRPr lang="es-AR"/>
        </a:p>
      </dgm:t>
    </dgm:pt>
    <dgm:pt modelId="{703CCA77-57BA-4356-893E-F2AB723DE507}" type="sibTrans" cxnId="{D93B6C84-BE3A-423F-9A05-AC621057F267}">
      <dgm:prSet/>
      <dgm:spPr/>
      <dgm:t>
        <a:bodyPr/>
        <a:lstStyle/>
        <a:p>
          <a:endParaRPr lang="es-AR"/>
        </a:p>
      </dgm:t>
    </dgm:pt>
    <dgm:pt modelId="{F7CCA650-6515-4729-98B8-DC71A0155728}">
      <dgm:prSet/>
      <dgm:spPr/>
      <dgm:t>
        <a:bodyPr/>
        <a:lstStyle/>
        <a:p>
          <a:pPr rtl="0"/>
          <a:r>
            <a:rPr lang="es-ES" smtClean="0"/>
            <a:t>No es posible estudiar la existencia de interacción entre los factores. </a:t>
          </a:r>
          <a:endParaRPr lang="es-AR"/>
        </a:p>
      </dgm:t>
    </dgm:pt>
    <dgm:pt modelId="{8594ED80-8498-43D6-B086-FC0E7505E063}" type="parTrans" cxnId="{E01308EB-8020-40D8-BF12-457F1E1D5A3A}">
      <dgm:prSet/>
      <dgm:spPr/>
      <dgm:t>
        <a:bodyPr/>
        <a:lstStyle/>
        <a:p>
          <a:endParaRPr lang="es-AR"/>
        </a:p>
      </dgm:t>
    </dgm:pt>
    <dgm:pt modelId="{27F5C6F0-5BE0-4017-A0E9-003C803C60DE}" type="sibTrans" cxnId="{E01308EB-8020-40D8-BF12-457F1E1D5A3A}">
      <dgm:prSet/>
      <dgm:spPr/>
      <dgm:t>
        <a:bodyPr/>
        <a:lstStyle/>
        <a:p>
          <a:endParaRPr lang="es-AR"/>
        </a:p>
      </dgm:t>
    </dgm:pt>
    <dgm:pt modelId="{C0CA0B5E-4300-4715-B623-921EFE3FC459}">
      <dgm:prSet/>
      <dgm:spPr/>
      <dgm:t>
        <a:bodyPr/>
        <a:lstStyle/>
        <a:p>
          <a:pPr rtl="0"/>
          <a:r>
            <a:rPr lang="es-ES" smtClean="0"/>
            <a:t>Es inviable, en muchos casos, por problemas de tiempo o costo.</a:t>
          </a:r>
          <a:endParaRPr lang="es-AR"/>
        </a:p>
      </dgm:t>
    </dgm:pt>
    <dgm:pt modelId="{6BAFAF9C-B59E-4B3F-A683-A8E16CD42A70}" type="parTrans" cxnId="{F7972254-9334-4F4A-94E3-C279DE40539E}">
      <dgm:prSet/>
      <dgm:spPr/>
      <dgm:t>
        <a:bodyPr/>
        <a:lstStyle/>
        <a:p>
          <a:endParaRPr lang="es-AR"/>
        </a:p>
      </dgm:t>
    </dgm:pt>
    <dgm:pt modelId="{E61A3CE8-6077-485B-8F07-0096FECB693C}" type="sibTrans" cxnId="{F7972254-9334-4F4A-94E3-C279DE40539E}">
      <dgm:prSet/>
      <dgm:spPr/>
      <dgm:t>
        <a:bodyPr/>
        <a:lstStyle/>
        <a:p>
          <a:endParaRPr lang="es-AR"/>
        </a:p>
      </dgm:t>
    </dgm:pt>
    <dgm:pt modelId="{DB2CA058-347A-4087-9768-9767B4BC676D}" type="pres">
      <dgm:prSet presAssocID="{66FD5A45-1FB5-41E7-98BC-083756AC4B54}" presName="linear" presStyleCnt="0">
        <dgm:presLayoutVars>
          <dgm:animLvl val="lvl"/>
          <dgm:resizeHandles val="exact"/>
        </dgm:presLayoutVars>
      </dgm:prSet>
      <dgm:spPr/>
    </dgm:pt>
    <dgm:pt modelId="{A18F3896-E58E-4917-83E2-949B81BF3ED0}" type="pres">
      <dgm:prSet presAssocID="{0B0D28B9-2B06-4C7A-901C-D913FB124C3A}" presName="parentText" presStyleLbl="node1" presStyleIdx="0" presStyleCnt="4">
        <dgm:presLayoutVars>
          <dgm:chMax val="0"/>
          <dgm:bulletEnabled val="1"/>
        </dgm:presLayoutVars>
      </dgm:prSet>
      <dgm:spPr/>
    </dgm:pt>
    <dgm:pt modelId="{935C824D-037C-4949-8474-F5A03619D9ED}" type="pres">
      <dgm:prSet presAssocID="{21A465C1-58C8-4599-B9B2-898F2E30D6A9}" presName="spacer" presStyleCnt="0"/>
      <dgm:spPr/>
    </dgm:pt>
    <dgm:pt modelId="{9D60967F-850E-4836-9A7E-9E6855C1AC4D}" type="pres">
      <dgm:prSet presAssocID="{99ACD8C4-CF16-4E49-BD70-8718F168276A}" presName="parentText" presStyleLbl="node1" presStyleIdx="1" presStyleCnt="4">
        <dgm:presLayoutVars>
          <dgm:chMax val="0"/>
          <dgm:bulletEnabled val="1"/>
        </dgm:presLayoutVars>
      </dgm:prSet>
      <dgm:spPr/>
    </dgm:pt>
    <dgm:pt modelId="{6B01830E-26F5-4CBD-930F-36988014576A}" type="pres">
      <dgm:prSet presAssocID="{703CCA77-57BA-4356-893E-F2AB723DE507}" presName="spacer" presStyleCnt="0"/>
      <dgm:spPr/>
    </dgm:pt>
    <dgm:pt modelId="{C681F531-43EF-4429-9FD1-F383555172AA}" type="pres">
      <dgm:prSet presAssocID="{F7CCA650-6515-4729-98B8-DC71A0155728}" presName="parentText" presStyleLbl="node1" presStyleIdx="2" presStyleCnt="4">
        <dgm:presLayoutVars>
          <dgm:chMax val="0"/>
          <dgm:bulletEnabled val="1"/>
        </dgm:presLayoutVars>
      </dgm:prSet>
      <dgm:spPr/>
    </dgm:pt>
    <dgm:pt modelId="{3CC0361F-4F2C-4B8B-9DEE-734F4B432DBE}" type="pres">
      <dgm:prSet presAssocID="{27F5C6F0-5BE0-4017-A0E9-003C803C60DE}" presName="spacer" presStyleCnt="0"/>
      <dgm:spPr/>
    </dgm:pt>
    <dgm:pt modelId="{D50880E4-3AA1-480C-81BB-9C95CB1C75BC}" type="pres">
      <dgm:prSet presAssocID="{C0CA0B5E-4300-4715-B623-921EFE3FC459}" presName="parentText" presStyleLbl="node1" presStyleIdx="3" presStyleCnt="4">
        <dgm:presLayoutVars>
          <dgm:chMax val="0"/>
          <dgm:bulletEnabled val="1"/>
        </dgm:presLayoutVars>
      </dgm:prSet>
      <dgm:spPr/>
    </dgm:pt>
  </dgm:ptLst>
  <dgm:cxnLst>
    <dgm:cxn modelId="{D93B6C84-BE3A-423F-9A05-AC621057F267}" srcId="{66FD5A45-1FB5-41E7-98BC-083756AC4B54}" destId="{99ACD8C4-CF16-4E49-BD70-8718F168276A}" srcOrd="1" destOrd="0" parTransId="{9D84A0E5-A2E1-4DF4-A764-ED348C9CF5A4}" sibTransId="{703CCA77-57BA-4356-893E-F2AB723DE507}"/>
    <dgm:cxn modelId="{E01308EB-8020-40D8-BF12-457F1E1D5A3A}" srcId="{66FD5A45-1FB5-41E7-98BC-083756AC4B54}" destId="{F7CCA650-6515-4729-98B8-DC71A0155728}" srcOrd="2" destOrd="0" parTransId="{8594ED80-8498-43D6-B086-FC0E7505E063}" sibTransId="{27F5C6F0-5BE0-4017-A0E9-003C803C60DE}"/>
    <dgm:cxn modelId="{AD462E05-7BC2-4F47-8BE1-7E509E0E4E16}" type="presOf" srcId="{0B0D28B9-2B06-4C7A-901C-D913FB124C3A}" destId="{A18F3896-E58E-4917-83E2-949B81BF3ED0}" srcOrd="0" destOrd="0" presId="urn:microsoft.com/office/officeart/2005/8/layout/vList2"/>
    <dgm:cxn modelId="{F7972254-9334-4F4A-94E3-C279DE40539E}" srcId="{66FD5A45-1FB5-41E7-98BC-083756AC4B54}" destId="{C0CA0B5E-4300-4715-B623-921EFE3FC459}" srcOrd="3" destOrd="0" parTransId="{6BAFAF9C-B59E-4B3F-A683-A8E16CD42A70}" sibTransId="{E61A3CE8-6077-485B-8F07-0096FECB693C}"/>
    <dgm:cxn modelId="{8E19B0A1-1D8E-44C9-A234-4FF4A8B1A193}" type="presOf" srcId="{66FD5A45-1FB5-41E7-98BC-083756AC4B54}" destId="{DB2CA058-347A-4087-9768-9767B4BC676D}" srcOrd="0" destOrd="0" presId="urn:microsoft.com/office/officeart/2005/8/layout/vList2"/>
    <dgm:cxn modelId="{882DB65F-F10C-44A9-89FF-8200F09C93DE}" type="presOf" srcId="{C0CA0B5E-4300-4715-B623-921EFE3FC459}" destId="{D50880E4-3AA1-480C-81BB-9C95CB1C75BC}" srcOrd="0" destOrd="0" presId="urn:microsoft.com/office/officeart/2005/8/layout/vList2"/>
    <dgm:cxn modelId="{CD67F51A-26E3-4A0E-8337-918A035C9FED}" type="presOf" srcId="{F7CCA650-6515-4729-98B8-DC71A0155728}" destId="{C681F531-43EF-4429-9FD1-F383555172AA}" srcOrd="0" destOrd="0" presId="urn:microsoft.com/office/officeart/2005/8/layout/vList2"/>
    <dgm:cxn modelId="{DF7678D0-7B5B-41A3-AF66-BA80A919EF9D}" srcId="{66FD5A45-1FB5-41E7-98BC-083756AC4B54}" destId="{0B0D28B9-2B06-4C7A-901C-D913FB124C3A}" srcOrd="0" destOrd="0" parTransId="{4391FCA2-8BDC-4DDB-B754-43933BA98254}" sibTransId="{21A465C1-58C8-4599-B9B2-898F2E30D6A9}"/>
    <dgm:cxn modelId="{5B329EF0-C44B-42DE-A319-10B7DE24DD1D}" type="presOf" srcId="{99ACD8C4-CF16-4E49-BD70-8718F168276A}" destId="{9D60967F-850E-4836-9A7E-9E6855C1AC4D}" srcOrd="0" destOrd="0" presId="urn:microsoft.com/office/officeart/2005/8/layout/vList2"/>
    <dgm:cxn modelId="{AA0FF734-F313-4E32-8876-0BFC5B406714}" type="presParOf" srcId="{DB2CA058-347A-4087-9768-9767B4BC676D}" destId="{A18F3896-E58E-4917-83E2-949B81BF3ED0}" srcOrd="0" destOrd="0" presId="urn:microsoft.com/office/officeart/2005/8/layout/vList2"/>
    <dgm:cxn modelId="{212E7300-6E42-4A37-8752-DFEB875D85EF}" type="presParOf" srcId="{DB2CA058-347A-4087-9768-9767B4BC676D}" destId="{935C824D-037C-4949-8474-F5A03619D9ED}" srcOrd="1" destOrd="0" presId="urn:microsoft.com/office/officeart/2005/8/layout/vList2"/>
    <dgm:cxn modelId="{C2C66734-A8BC-4328-8ED2-B392115C6AF1}" type="presParOf" srcId="{DB2CA058-347A-4087-9768-9767B4BC676D}" destId="{9D60967F-850E-4836-9A7E-9E6855C1AC4D}" srcOrd="2" destOrd="0" presId="urn:microsoft.com/office/officeart/2005/8/layout/vList2"/>
    <dgm:cxn modelId="{7C88E2AD-FA88-4ADA-AB09-A406ECC2A37D}" type="presParOf" srcId="{DB2CA058-347A-4087-9768-9767B4BC676D}" destId="{6B01830E-26F5-4CBD-930F-36988014576A}" srcOrd="3" destOrd="0" presId="urn:microsoft.com/office/officeart/2005/8/layout/vList2"/>
    <dgm:cxn modelId="{9D9BC535-1790-4DBA-AF2D-65504B345462}" type="presParOf" srcId="{DB2CA058-347A-4087-9768-9767B4BC676D}" destId="{C681F531-43EF-4429-9FD1-F383555172AA}" srcOrd="4" destOrd="0" presId="urn:microsoft.com/office/officeart/2005/8/layout/vList2"/>
    <dgm:cxn modelId="{D00496F5-1239-456C-9D3C-9DE1ABAEDD20}" type="presParOf" srcId="{DB2CA058-347A-4087-9768-9767B4BC676D}" destId="{3CC0361F-4F2C-4B8B-9DEE-734F4B432DBE}" srcOrd="5" destOrd="0" presId="urn:microsoft.com/office/officeart/2005/8/layout/vList2"/>
    <dgm:cxn modelId="{26C9420A-A4E3-4D73-ADD8-A596F96B4259}" type="presParOf" srcId="{DB2CA058-347A-4087-9768-9767B4BC676D}" destId="{D50880E4-3AA1-480C-81BB-9C95CB1C75B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23D4AD-E471-42E1-92ED-AF55FC2FEB42}"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C537E2BE-AACF-4EDB-AB7B-8EC0667F8712}">
      <dgm:prSet/>
      <dgm:spPr/>
      <dgm:t>
        <a:bodyPr/>
        <a:lstStyle/>
        <a:p>
          <a:pPr rtl="0"/>
          <a:r>
            <a:rPr lang="es-ES" dirty="0" smtClean="0"/>
            <a:t>Las técnicas de diseño de experimentos se basan en estudiar simultáneamente los efectos de todos los factores de interés, son más eficaces y proporcionan mejores resultados con un menor costo.</a:t>
          </a:r>
          <a:endParaRPr lang="es-AR" dirty="0"/>
        </a:p>
      </dgm:t>
    </dgm:pt>
    <dgm:pt modelId="{7B91C007-0E03-421E-8775-4B3BD4BE071F}" type="parTrans" cxnId="{9ECE7C92-2F26-43CD-9841-056EB1925E65}">
      <dgm:prSet/>
      <dgm:spPr/>
      <dgm:t>
        <a:bodyPr/>
        <a:lstStyle/>
        <a:p>
          <a:endParaRPr lang="es-AR"/>
        </a:p>
      </dgm:t>
    </dgm:pt>
    <dgm:pt modelId="{3F2D2B23-AE1C-47AE-AB61-240541B6015C}" type="sibTrans" cxnId="{9ECE7C92-2F26-43CD-9841-056EB1925E65}">
      <dgm:prSet/>
      <dgm:spPr/>
      <dgm:t>
        <a:bodyPr/>
        <a:lstStyle/>
        <a:p>
          <a:endParaRPr lang="es-AR"/>
        </a:p>
      </dgm:t>
    </dgm:pt>
    <dgm:pt modelId="{CE30ED79-F746-452D-974B-F9A735350365}" type="pres">
      <dgm:prSet presAssocID="{4423D4AD-E471-42E1-92ED-AF55FC2FEB42}" presName="linear" presStyleCnt="0">
        <dgm:presLayoutVars>
          <dgm:animLvl val="lvl"/>
          <dgm:resizeHandles val="exact"/>
        </dgm:presLayoutVars>
      </dgm:prSet>
      <dgm:spPr/>
    </dgm:pt>
    <dgm:pt modelId="{503804D8-5EB6-4E2D-A24F-BCBC6D3EB6F4}" type="pres">
      <dgm:prSet presAssocID="{C537E2BE-AACF-4EDB-AB7B-8EC0667F8712}" presName="parentText" presStyleLbl="node1" presStyleIdx="0" presStyleCnt="1">
        <dgm:presLayoutVars>
          <dgm:chMax val="0"/>
          <dgm:bulletEnabled val="1"/>
        </dgm:presLayoutVars>
      </dgm:prSet>
      <dgm:spPr/>
    </dgm:pt>
  </dgm:ptLst>
  <dgm:cxnLst>
    <dgm:cxn modelId="{9ECE7C92-2F26-43CD-9841-056EB1925E65}" srcId="{4423D4AD-E471-42E1-92ED-AF55FC2FEB42}" destId="{C537E2BE-AACF-4EDB-AB7B-8EC0667F8712}" srcOrd="0" destOrd="0" parTransId="{7B91C007-0E03-421E-8775-4B3BD4BE071F}" sibTransId="{3F2D2B23-AE1C-47AE-AB61-240541B6015C}"/>
    <dgm:cxn modelId="{31EBD2F5-0B43-45F4-9821-0E9CA3FE70A0}" type="presOf" srcId="{4423D4AD-E471-42E1-92ED-AF55FC2FEB42}" destId="{CE30ED79-F746-452D-974B-F9A735350365}" srcOrd="0" destOrd="0" presId="urn:microsoft.com/office/officeart/2005/8/layout/vList2"/>
    <dgm:cxn modelId="{14FFF6F2-11F9-4024-9683-53E939F51C18}" type="presOf" srcId="{C537E2BE-AACF-4EDB-AB7B-8EC0667F8712}" destId="{503804D8-5EB6-4E2D-A24F-BCBC6D3EB6F4}" srcOrd="0" destOrd="0" presId="urn:microsoft.com/office/officeart/2005/8/layout/vList2"/>
    <dgm:cxn modelId="{3082E997-BDE2-474E-9E5C-DCAADB5F6394}" type="presParOf" srcId="{CE30ED79-F746-452D-974B-F9A735350365}" destId="{503804D8-5EB6-4E2D-A24F-BCBC6D3EB6F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53DFAC-1480-45D2-87D5-923C38F625FA}" type="doc">
      <dgm:prSet loTypeId="urn:microsoft.com/office/officeart/2005/8/layout/chevron2" loCatId="process" qsTypeId="urn:microsoft.com/office/officeart/2005/8/quickstyle/3d1" qsCatId="3D" csTypeId="urn:microsoft.com/office/officeart/2005/8/colors/accent1_2" csCatId="accent1"/>
      <dgm:spPr/>
      <dgm:t>
        <a:bodyPr/>
        <a:lstStyle/>
        <a:p>
          <a:endParaRPr lang="es-AR"/>
        </a:p>
      </dgm:t>
    </dgm:pt>
    <dgm:pt modelId="{33A14547-B0BD-4C05-B6D2-73006FD8FBFA}">
      <dgm:prSet custT="1"/>
      <dgm:spPr/>
      <dgm:t>
        <a:bodyPr/>
        <a:lstStyle/>
        <a:p>
          <a:pPr rtl="0"/>
          <a:r>
            <a:rPr lang="es-ES" sz="1800" smtClean="0"/>
            <a:t>1</a:t>
          </a:r>
          <a:endParaRPr lang="es-AR" sz="1800"/>
        </a:p>
      </dgm:t>
    </dgm:pt>
    <dgm:pt modelId="{8BECD0A6-4A0E-4FDE-810E-65A18C856778}" type="parTrans" cxnId="{97D5B60E-5EE3-45D2-A840-65AA872F9D34}">
      <dgm:prSet/>
      <dgm:spPr/>
      <dgm:t>
        <a:bodyPr/>
        <a:lstStyle/>
        <a:p>
          <a:endParaRPr lang="es-AR" sz="1800"/>
        </a:p>
      </dgm:t>
    </dgm:pt>
    <dgm:pt modelId="{1A78B292-9F8B-40C5-B347-E6FCB2AF536C}" type="sibTrans" cxnId="{97D5B60E-5EE3-45D2-A840-65AA872F9D34}">
      <dgm:prSet/>
      <dgm:spPr/>
      <dgm:t>
        <a:bodyPr/>
        <a:lstStyle/>
        <a:p>
          <a:endParaRPr lang="es-AR" sz="1800"/>
        </a:p>
      </dgm:t>
    </dgm:pt>
    <dgm:pt modelId="{8F973C86-D30C-48CB-8F0F-E1960168834A}">
      <dgm:prSet custT="1"/>
      <dgm:spPr/>
      <dgm:t>
        <a:bodyPr/>
        <a:lstStyle/>
        <a:p>
          <a:pPr rtl="0"/>
          <a:r>
            <a:rPr lang="es-ES" sz="1800" dirty="0" smtClean="0"/>
            <a:t>Definir los objetivos del experimento. </a:t>
          </a:r>
          <a:endParaRPr lang="es-AR" sz="1800" dirty="0"/>
        </a:p>
      </dgm:t>
    </dgm:pt>
    <dgm:pt modelId="{F2A48AA2-EC73-44EA-B476-AFFBFA50B6B6}" type="parTrans" cxnId="{A8AC0D09-7C41-4C02-9724-9015A1212718}">
      <dgm:prSet/>
      <dgm:spPr/>
      <dgm:t>
        <a:bodyPr/>
        <a:lstStyle/>
        <a:p>
          <a:endParaRPr lang="es-AR" sz="1800"/>
        </a:p>
      </dgm:t>
    </dgm:pt>
    <dgm:pt modelId="{6C01D8F9-0D45-4FA6-8B86-CFD3DA1FDDE2}" type="sibTrans" cxnId="{A8AC0D09-7C41-4C02-9724-9015A1212718}">
      <dgm:prSet/>
      <dgm:spPr/>
      <dgm:t>
        <a:bodyPr/>
        <a:lstStyle/>
        <a:p>
          <a:endParaRPr lang="es-AR" sz="1800"/>
        </a:p>
      </dgm:t>
    </dgm:pt>
    <dgm:pt modelId="{C0E5C2D6-3016-45A6-AA7E-BD2E0AE12334}">
      <dgm:prSet custT="1"/>
      <dgm:spPr/>
      <dgm:t>
        <a:bodyPr/>
        <a:lstStyle/>
        <a:p>
          <a:pPr rtl="0"/>
          <a:r>
            <a:rPr lang="es-ES" sz="1800" smtClean="0"/>
            <a:t>2</a:t>
          </a:r>
          <a:endParaRPr lang="es-AR" sz="1800"/>
        </a:p>
      </dgm:t>
    </dgm:pt>
    <dgm:pt modelId="{32BA688E-6F53-4DBC-8D29-AE56D86C1967}" type="parTrans" cxnId="{F3B715A6-D09D-404A-842B-29B4A40BA0C3}">
      <dgm:prSet/>
      <dgm:spPr/>
      <dgm:t>
        <a:bodyPr/>
        <a:lstStyle/>
        <a:p>
          <a:endParaRPr lang="es-AR" sz="1800"/>
        </a:p>
      </dgm:t>
    </dgm:pt>
    <dgm:pt modelId="{0FA248AB-6E54-46CE-B13C-CFB7F15A2F36}" type="sibTrans" cxnId="{F3B715A6-D09D-404A-842B-29B4A40BA0C3}">
      <dgm:prSet/>
      <dgm:spPr/>
      <dgm:t>
        <a:bodyPr/>
        <a:lstStyle/>
        <a:p>
          <a:endParaRPr lang="es-AR" sz="1800"/>
        </a:p>
      </dgm:t>
    </dgm:pt>
    <dgm:pt modelId="{C6219CB7-1C5C-451B-91E3-C7F97536AF9C}">
      <dgm:prSet custT="1"/>
      <dgm:spPr/>
      <dgm:t>
        <a:bodyPr/>
        <a:lstStyle/>
        <a:p>
          <a:pPr rtl="0"/>
          <a:r>
            <a:rPr lang="es-ES" sz="1800" smtClean="0"/>
            <a:t>Identificar todas las posibles fuentes de variación, incluyendo:   </a:t>
          </a:r>
          <a:endParaRPr lang="es-AR" sz="1800"/>
        </a:p>
      </dgm:t>
    </dgm:pt>
    <dgm:pt modelId="{06817CD0-E5BE-422F-A363-E249F396E210}" type="parTrans" cxnId="{743D4134-84CE-4239-A634-464BB867ADF9}">
      <dgm:prSet/>
      <dgm:spPr/>
      <dgm:t>
        <a:bodyPr/>
        <a:lstStyle/>
        <a:p>
          <a:endParaRPr lang="es-AR" sz="1800"/>
        </a:p>
      </dgm:t>
    </dgm:pt>
    <dgm:pt modelId="{CC7602D0-E5B0-4F29-84BD-4E9972346F8D}" type="sibTrans" cxnId="{743D4134-84CE-4239-A634-464BB867ADF9}">
      <dgm:prSet/>
      <dgm:spPr/>
      <dgm:t>
        <a:bodyPr/>
        <a:lstStyle/>
        <a:p>
          <a:endParaRPr lang="es-AR" sz="1800"/>
        </a:p>
      </dgm:t>
    </dgm:pt>
    <dgm:pt modelId="{AF0528CB-988E-4391-8F2D-2B7A4FCCB97D}">
      <dgm:prSet custT="1"/>
      <dgm:spPr/>
      <dgm:t>
        <a:bodyPr/>
        <a:lstStyle/>
        <a:p>
          <a:pPr rtl="0"/>
          <a:r>
            <a:rPr lang="es-ES" sz="1800" smtClean="0"/>
            <a:t>factores tratamiento y sus niveles, </a:t>
          </a:r>
          <a:endParaRPr lang="es-AR" sz="1800"/>
        </a:p>
      </dgm:t>
    </dgm:pt>
    <dgm:pt modelId="{690E27D6-A87E-4F69-8E1A-BA775D684568}" type="parTrans" cxnId="{C2111CF5-285C-47BF-8A17-433B69ABFCF1}">
      <dgm:prSet/>
      <dgm:spPr/>
      <dgm:t>
        <a:bodyPr/>
        <a:lstStyle/>
        <a:p>
          <a:endParaRPr lang="es-AR" sz="1800"/>
        </a:p>
      </dgm:t>
    </dgm:pt>
    <dgm:pt modelId="{CA45A583-B662-4490-AFB0-ADC6035DE934}" type="sibTrans" cxnId="{C2111CF5-285C-47BF-8A17-433B69ABFCF1}">
      <dgm:prSet/>
      <dgm:spPr/>
      <dgm:t>
        <a:bodyPr/>
        <a:lstStyle/>
        <a:p>
          <a:endParaRPr lang="es-AR" sz="1800"/>
        </a:p>
      </dgm:t>
    </dgm:pt>
    <dgm:pt modelId="{A29D5F56-1C41-42A1-9379-23AC27017514}">
      <dgm:prSet custT="1"/>
      <dgm:spPr/>
      <dgm:t>
        <a:bodyPr/>
        <a:lstStyle/>
        <a:p>
          <a:pPr rtl="0"/>
          <a:r>
            <a:rPr lang="es-ES" sz="1800" smtClean="0"/>
            <a:t>unidades experimentales, </a:t>
          </a:r>
          <a:endParaRPr lang="es-AR" sz="1800"/>
        </a:p>
      </dgm:t>
    </dgm:pt>
    <dgm:pt modelId="{B513C84A-77AE-42EC-9503-6A470D3B4459}" type="parTrans" cxnId="{74E5DA67-1828-4C44-BAD8-0FEA9065FB45}">
      <dgm:prSet/>
      <dgm:spPr/>
      <dgm:t>
        <a:bodyPr/>
        <a:lstStyle/>
        <a:p>
          <a:endParaRPr lang="es-AR" sz="1800"/>
        </a:p>
      </dgm:t>
    </dgm:pt>
    <dgm:pt modelId="{9476859D-5725-4E0C-9137-6FA389B775FF}" type="sibTrans" cxnId="{74E5DA67-1828-4C44-BAD8-0FEA9065FB45}">
      <dgm:prSet/>
      <dgm:spPr/>
      <dgm:t>
        <a:bodyPr/>
        <a:lstStyle/>
        <a:p>
          <a:endParaRPr lang="es-AR" sz="1800"/>
        </a:p>
      </dgm:t>
    </dgm:pt>
    <dgm:pt modelId="{7D15E059-B0C2-4B8C-B21A-58E2740B25B9}">
      <dgm:prSet custT="1"/>
      <dgm:spPr/>
      <dgm:t>
        <a:bodyPr/>
        <a:lstStyle/>
        <a:p>
          <a:pPr rtl="0"/>
          <a:r>
            <a:rPr lang="es-ES" sz="1800" smtClean="0"/>
            <a:t>factores nuisance (molestos): factores bloque, factores ruido y covariables.</a:t>
          </a:r>
          <a:endParaRPr lang="es-AR" sz="1800"/>
        </a:p>
      </dgm:t>
    </dgm:pt>
    <dgm:pt modelId="{B3302CCF-9E00-402A-9DF1-3C351A579F07}" type="parTrans" cxnId="{86A2AFB6-01EA-42AC-8845-AB75A6B74B9A}">
      <dgm:prSet/>
      <dgm:spPr/>
      <dgm:t>
        <a:bodyPr/>
        <a:lstStyle/>
        <a:p>
          <a:endParaRPr lang="es-AR" sz="1800"/>
        </a:p>
      </dgm:t>
    </dgm:pt>
    <dgm:pt modelId="{1B994212-57E5-4B52-96FC-CA8F9E3213DB}" type="sibTrans" cxnId="{86A2AFB6-01EA-42AC-8845-AB75A6B74B9A}">
      <dgm:prSet/>
      <dgm:spPr/>
      <dgm:t>
        <a:bodyPr/>
        <a:lstStyle/>
        <a:p>
          <a:endParaRPr lang="es-AR" sz="1800"/>
        </a:p>
      </dgm:t>
    </dgm:pt>
    <dgm:pt modelId="{10EBD154-61FC-4C70-A04F-2AC6AF6B1971}" type="pres">
      <dgm:prSet presAssocID="{4353DFAC-1480-45D2-87D5-923C38F625FA}" presName="linearFlow" presStyleCnt="0">
        <dgm:presLayoutVars>
          <dgm:dir/>
          <dgm:animLvl val="lvl"/>
          <dgm:resizeHandles val="exact"/>
        </dgm:presLayoutVars>
      </dgm:prSet>
      <dgm:spPr/>
    </dgm:pt>
    <dgm:pt modelId="{4A24FE83-13AA-44EF-BC7F-E48A05648591}" type="pres">
      <dgm:prSet presAssocID="{33A14547-B0BD-4C05-B6D2-73006FD8FBFA}" presName="composite" presStyleCnt="0"/>
      <dgm:spPr/>
    </dgm:pt>
    <dgm:pt modelId="{38FACAD8-ED48-4B57-9331-6519EA526073}" type="pres">
      <dgm:prSet presAssocID="{33A14547-B0BD-4C05-B6D2-73006FD8FBFA}" presName="parentText" presStyleLbl="alignNode1" presStyleIdx="0" presStyleCnt="2">
        <dgm:presLayoutVars>
          <dgm:chMax val="1"/>
          <dgm:bulletEnabled val="1"/>
        </dgm:presLayoutVars>
      </dgm:prSet>
      <dgm:spPr/>
    </dgm:pt>
    <dgm:pt modelId="{F02E53DB-9C60-4879-8EF9-8241EA139F71}" type="pres">
      <dgm:prSet presAssocID="{33A14547-B0BD-4C05-B6D2-73006FD8FBFA}" presName="descendantText" presStyleLbl="alignAcc1" presStyleIdx="0" presStyleCnt="2">
        <dgm:presLayoutVars>
          <dgm:bulletEnabled val="1"/>
        </dgm:presLayoutVars>
      </dgm:prSet>
      <dgm:spPr/>
    </dgm:pt>
    <dgm:pt modelId="{DEA03B31-41E5-4157-9B2A-BF8254873313}" type="pres">
      <dgm:prSet presAssocID="{1A78B292-9F8B-40C5-B347-E6FCB2AF536C}" presName="sp" presStyleCnt="0"/>
      <dgm:spPr/>
    </dgm:pt>
    <dgm:pt modelId="{4583E859-0186-41D7-B684-9E8EBD6804A9}" type="pres">
      <dgm:prSet presAssocID="{C0E5C2D6-3016-45A6-AA7E-BD2E0AE12334}" presName="composite" presStyleCnt="0"/>
      <dgm:spPr/>
    </dgm:pt>
    <dgm:pt modelId="{91F9609E-F9A7-4F56-99A1-CBCD669B9024}" type="pres">
      <dgm:prSet presAssocID="{C0E5C2D6-3016-45A6-AA7E-BD2E0AE12334}" presName="parentText" presStyleLbl="alignNode1" presStyleIdx="1" presStyleCnt="2">
        <dgm:presLayoutVars>
          <dgm:chMax val="1"/>
          <dgm:bulletEnabled val="1"/>
        </dgm:presLayoutVars>
      </dgm:prSet>
      <dgm:spPr/>
    </dgm:pt>
    <dgm:pt modelId="{2976160B-4B9C-4D59-947F-60E704256356}" type="pres">
      <dgm:prSet presAssocID="{C0E5C2D6-3016-45A6-AA7E-BD2E0AE12334}" presName="descendantText" presStyleLbl="alignAcc1" presStyleIdx="1" presStyleCnt="2">
        <dgm:presLayoutVars>
          <dgm:bulletEnabled val="1"/>
        </dgm:presLayoutVars>
      </dgm:prSet>
      <dgm:spPr/>
    </dgm:pt>
  </dgm:ptLst>
  <dgm:cxnLst>
    <dgm:cxn modelId="{EB38C9A9-1DD3-428A-AAF6-8314BADD1676}" type="presOf" srcId="{33A14547-B0BD-4C05-B6D2-73006FD8FBFA}" destId="{38FACAD8-ED48-4B57-9331-6519EA526073}" srcOrd="0" destOrd="0" presId="urn:microsoft.com/office/officeart/2005/8/layout/chevron2"/>
    <dgm:cxn modelId="{7BC23F7B-5728-40B2-AE06-B1D36AAF4941}" type="presOf" srcId="{C6219CB7-1C5C-451B-91E3-C7F97536AF9C}" destId="{2976160B-4B9C-4D59-947F-60E704256356}" srcOrd="0" destOrd="0" presId="urn:microsoft.com/office/officeart/2005/8/layout/chevron2"/>
    <dgm:cxn modelId="{4D8F234F-C8BB-419B-B04E-15ECAB95253E}" type="presOf" srcId="{4353DFAC-1480-45D2-87D5-923C38F625FA}" destId="{10EBD154-61FC-4C70-A04F-2AC6AF6B1971}" srcOrd="0" destOrd="0" presId="urn:microsoft.com/office/officeart/2005/8/layout/chevron2"/>
    <dgm:cxn modelId="{86A2AFB6-01EA-42AC-8845-AB75A6B74B9A}" srcId="{C6219CB7-1C5C-451B-91E3-C7F97536AF9C}" destId="{7D15E059-B0C2-4B8C-B21A-58E2740B25B9}" srcOrd="2" destOrd="0" parTransId="{B3302CCF-9E00-402A-9DF1-3C351A579F07}" sibTransId="{1B994212-57E5-4B52-96FC-CA8F9E3213DB}"/>
    <dgm:cxn modelId="{743D4134-84CE-4239-A634-464BB867ADF9}" srcId="{C0E5C2D6-3016-45A6-AA7E-BD2E0AE12334}" destId="{C6219CB7-1C5C-451B-91E3-C7F97536AF9C}" srcOrd="0" destOrd="0" parTransId="{06817CD0-E5BE-422F-A363-E249F396E210}" sibTransId="{CC7602D0-E5B0-4F29-84BD-4E9972346F8D}"/>
    <dgm:cxn modelId="{161CCADF-83C8-44A7-B4CC-EFDC407C3B69}" type="presOf" srcId="{AF0528CB-988E-4391-8F2D-2B7A4FCCB97D}" destId="{2976160B-4B9C-4D59-947F-60E704256356}" srcOrd="0" destOrd="1" presId="urn:microsoft.com/office/officeart/2005/8/layout/chevron2"/>
    <dgm:cxn modelId="{A8AC0D09-7C41-4C02-9724-9015A1212718}" srcId="{33A14547-B0BD-4C05-B6D2-73006FD8FBFA}" destId="{8F973C86-D30C-48CB-8F0F-E1960168834A}" srcOrd="0" destOrd="0" parTransId="{F2A48AA2-EC73-44EA-B476-AFFBFA50B6B6}" sibTransId="{6C01D8F9-0D45-4FA6-8B86-CFD3DA1FDDE2}"/>
    <dgm:cxn modelId="{97D5B60E-5EE3-45D2-A840-65AA872F9D34}" srcId="{4353DFAC-1480-45D2-87D5-923C38F625FA}" destId="{33A14547-B0BD-4C05-B6D2-73006FD8FBFA}" srcOrd="0" destOrd="0" parTransId="{8BECD0A6-4A0E-4FDE-810E-65A18C856778}" sibTransId="{1A78B292-9F8B-40C5-B347-E6FCB2AF536C}"/>
    <dgm:cxn modelId="{D862291A-60D1-4076-8E74-16B65B512C4A}" type="presOf" srcId="{8F973C86-D30C-48CB-8F0F-E1960168834A}" destId="{F02E53DB-9C60-4879-8EF9-8241EA139F71}" srcOrd="0" destOrd="0" presId="urn:microsoft.com/office/officeart/2005/8/layout/chevron2"/>
    <dgm:cxn modelId="{F3B715A6-D09D-404A-842B-29B4A40BA0C3}" srcId="{4353DFAC-1480-45D2-87D5-923C38F625FA}" destId="{C0E5C2D6-3016-45A6-AA7E-BD2E0AE12334}" srcOrd="1" destOrd="0" parTransId="{32BA688E-6F53-4DBC-8D29-AE56D86C1967}" sibTransId="{0FA248AB-6E54-46CE-B13C-CFB7F15A2F36}"/>
    <dgm:cxn modelId="{5368B0A1-546B-4575-91EB-E8AC65B80BD9}" type="presOf" srcId="{C0E5C2D6-3016-45A6-AA7E-BD2E0AE12334}" destId="{91F9609E-F9A7-4F56-99A1-CBCD669B9024}" srcOrd="0" destOrd="0" presId="urn:microsoft.com/office/officeart/2005/8/layout/chevron2"/>
    <dgm:cxn modelId="{128A8DFC-60FD-41BE-B262-008B02F80E8B}" type="presOf" srcId="{A29D5F56-1C41-42A1-9379-23AC27017514}" destId="{2976160B-4B9C-4D59-947F-60E704256356}" srcOrd="0" destOrd="2" presId="urn:microsoft.com/office/officeart/2005/8/layout/chevron2"/>
    <dgm:cxn modelId="{C2111CF5-285C-47BF-8A17-433B69ABFCF1}" srcId="{C6219CB7-1C5C-451B-91E3-C7F97536AF9C}" destId="{AF0528CB-988E-4391-8F2D-2B7A4FCCB97D}" srcOrd="0" destOrd="0" parTransId="{690E27D6-A87E-4F69-8E1A-BA775D684568}" sibTransId="{CA45A583-B662-4490-AFB0-ADC6035DE934}"/>
    <dgm:cxn modelId="{42211633-8F4E-4700-9970-3A1F57B9B209}" type="presOf" srcId="{7D15E059-B0C2-4B8C-B21A-58E2740B25B9}" destId="{2976160B-4B9C-4D59-947F-60E704256356}" srcOrd="0" destOrd="3" presId="urn:microsoft.com/office/officeart/2005/8/layout/chevron2"/>
    <dgm:cxn modelId="{74E5DA67-1828-4C44-BAD8-0FEA9065FB45}" srcId="{C6219CB7-1C5C-451B-91E3-C7F97536AF9C}" destId="{A29D5F56-1C41-42A1-9379-23AC27017514}" srcOrd="1" destOrd="0" parTransId="{B513C84A-77AE-42EC-9503-6A470D3B4459}" sibTransId="{9476859D-5725-4E0C-9137-6FA389B775FF}"/>
    <dgm:cxn modelId="{02544E79-62E3-48A8-A667-1A0B908050EC}" type="presParOf" srcId="{10EBD154-61FC-4C70-A04F-2AC6AF6B1971}" destId="{4A24FE83-13AA-44EF-BC7F-E48A05648591}" srcOrd="0" destOrd="0" presId="urn:microsoft.com/office/officeart/2005/8/layout/chevron2"/>
    <dgm:cxn modelId="{D1A5835B-82B4-436D-889E-BFF422013FFC}" type="presParOf" srcId="{4A24FE83-13AA-44EF-BC7F-E48A05648591}" destId="{38FACAD8-ED48-4B57-9331-6519EA526073}" srcOrd="0" destOrd="0" presId="urn:microsoft.com/office/officeart/2005/8/layout/chevron2"/>
    <dgm:cxn modelId="{21CD126C-00D2-4706-B3C7-AE2FD3CD5D51}" type="presParOf" srcId="{4A24FE83-13AA-44EF-BC7F-E48A05648591}" destId="{F02E53DB-9C60-4879-8EF9-8241EA139F71}" srcOrd="1" destOrd="0" presId="urn:microsoft.com/office/officeart/2005/8/layout/chevron2"/>
    <dgm:cxn modelId="{24921A4F-63FB-45B2-AB93-DAB6BB6F021A}" type="presParOf" srcId="{10EBD154-61FC-4C70-A04F-2AC6AF6B1971}" destId="{DEA03B31-41E5-4157-9B2A-BF8254873313}" srcOrd="1" destOrd="0" presId="urn:microsoft.com/office/officeart/2005/8/layout/chevron2"/>
    <dgm:cxn modelId="{A8CE4845-7333-4C20-94EA-A10B3A136729}" type="presParOf" srcId="{10EBD154-61FC-4C70-A04F-2AC6AF6B1971}" destId="{4583E859-0186-41D7-B684-9E8EBD6804A9}" srcOrd="2" destOrd="0" presId="urn:microsoft.com/office/officeart/2005/8/layout/chevron2"/>
    <dgm:cxn modelId="{9B87C6F3-5449-4933-94C8-2F788FA0EDBE}" type="presParOf" srcId="{4583E859-0186-41D7-B684-9E8EBD6804A9}" destId="{91F9609E-F9A7-4F56-99A1-CBCD669B9024}" srcOrd="0" destOrd="0" presId="urn:microsoft.com/office/officeart/2005/8/layout/chevron2"/>
    <dgm:cxn modelId="{DA975A1A-E1C1-49E0-A069-4ED4F9F2221B}" type="presParOf" srcId="{4583E859-0186-41D7-B684-9E8EBD6804A9}" destId="{2976160B-4B9C-4D59-947F-60E70425635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CD9E716-6C86-4217-8A7C-421EC274DF62}" type="doc">
      <dgm:prSet loTypeId="urn:microsoft.com/office/officeart/2005/8/layout/chevron2" loCatId="process" qsTypeId="urn:microsoft.com/office/officeart/2005/8/quickstyle/3d1" qsCatId="3D" csTypeId="urn:microsoft.com/office/officeart/2005/8/colors/accent1_2" csCatId="accent1"/>
      <dgm:spPr/>
      <dgm:t>
        <a:bodyPr/>
        <a:lstStyle/>
        <a:p>
          <a:endParaRPr lang="es-AR"/>
        </a:p>
      </dgm:t>
    </dgm:pt>
    <dgm:pt modelId="{7E323A94-57B6-41C5-AE75-C9A88D82E99C}">
      <dgm:prSet/>
      <dgm:spPr/>
      <dgm:t>
        <a:bodyPr/>
        <a:lstStyle/>
        <a:p>
          <a:pPr rtl="0"/>
          <a:r>
            <a:rPr lang="es-ES" smtClean="0"/>
            <a:t>3</a:t>
          </a:r>
          <a:endParaRPr lang="es-AR"/>
        </a:p>
      </dgm:t>
    </dgm:pt>
    <dgm:pt modelId="{7A269AE8-6CF7-4183-95F7-926373B18BFD}" type="parTrans" cxnId="{D4A7AAB8-A5E1-4957-83CF-58C989B170F4}">
      <dgm:prSet/>
      <dgm:spPr/>
      <dgm:t>
        <a:bodyPr/>
        <a:lstStyle/>
        <a:p>
          <a:endParaRPr lang="es-AR"/>
        </a:p>
      </dgm:t>
    </dgm:pt>
    <dgm:pt modelId="{6B02C16A-95DC-4FA4-9B7F-28ABAB22A088}" type="sibTrans" cxnId="{D4A7AAB8-A5E1-4957-83CF-58C989B170F4}">
      <dgm:prSet/>
      <dgm:spPr/>
      <dgm:t>
        <a:bodyPr/>
        <a:lstStyle/>
        <a:p>
          <a:endParaRPr lang="es-AR"/>
        </a:p>
      </dgm:t>
    </dgm:pt>
    <dgm:pt modelId="{1E3052C0-31D5-4EA1-A1C4-EF6991645234}">
      <dgm:prSet/>
      <dgm:spPr/>
      <dgm:t>
        <a:bodyPr/>
        <a:lstStyle/>
        <a:p>
          <a:pPr rtl="0"/>
          <a:r>
            <a:rPr lang="es-ES" smtClean="0"/>
            <a:t>Elegir una regla de asignación de las unidades experimentales a las condiciones de estudio (tratamientos). </a:t>
          </a:r>
          <a:endParaRPr lang="es-AR"/>
        </a:p>
      </dgm:t>
    </dgm:pt>
    <dgm:pt modelId="{EF55B231-863D-479D-9A96-6DAA9B687C7C}" type="parTrans" cxnId="{C3D65D9D-23B3-4159-9509-44AB41BF7758}">
      <dgm:prSet/>
      <dgm:spPr/>
      <dgm:t>
        <a:bodyPr/>
        <a:lstStyle/>
        <a:p>
          <a:endParaRPr lang="es-AR"/>
        </a:p>
      </dgm:t>
    </dgm:pt>
    <dgm:pt modelId="{074EFEC9-7688-48EE-ACAD-B628CBAFA4D0}" type="sibTrans" cxnId="{C3D65D9D-23B3-4159-9509-44AB41BF7758}">
      <dgm:prSet/>
      <dgm:spPr/>
      <dgm:t>
        <a:bodyPr/>
        <a:lstStyle/>
        <a:p>
          <a:endParaRPr lang="es-AR"/>
        </a:p>
      </dgm:t>
    </dgm:pt>
    <dgm:pt modelId="{60C5F8C2-941E-497F-B0B0-1698686301D9}">
      <dgm:prSet/>
      <dgm:spPr/>
      <dgm:t>
        <a:bodyPr/>
        <a:lstStyle/>
        <a:p>
          <a:pPr rtl="0"/>
          <a:r>
            <a:rPr lang="es-ES" smtClean="0"/>
            <a:t>4</a:t>
          </a:r>
          <a:endParaRPr lang="es-AR"/>
        </a:p>
      </dgm:t>
    </dgm:pt>
    <dgm:pt modelId="{CA742E3E-5C9C-45E8-A8EC-EE51B98DDE76}" type="parTrans" cxnId="{54EFF62B-56F0-4B3F-B1AE-8222831A5BAE}">
      <dgm:prSet/>
      <dgm:spPr/>
      <dgm:t>
        <a:bodyPr/>
        <a:lstStyle/>
        <a:p>
          <a:endParaRPr lang="es-AR"/>
        </a:p>
      </dgm:t>
    </dgm:pt>
    <dgm:pt modelId="{2E94E699-81F1-4E11-8986-61E4A59AADDB}" type="sibTrans" cxnId="{54EFF62B-56F0-4B3F-B1AE-8222831A5BAE}">
      <dgm:prSet/>
      <dgm:spPr/>
      <dgm:t>
        <a:bodyPr/>
        <a:lstStyle/>
        <a:p>
          <a:endParaRPr lang="es-AR"/>
        </a:p>
      </dgm:t>
    </dgm:pt>
    <dgm:pt modelId="{6DA92A6D-8021-4B8C-B41B-3A0E3F25C2BA}">
      <dgm:prSet/>
      <dgm:spPr/>
      <dgm:t>
        <a:bodyPr/>
        <a:lstStyle/>
        <a:p>
          <a:pPr rtl="0"/>
          <a:r>
            <a:rPr lang="es-ES" smtClean="0"/>
            <a:t>Especificar las medidas con que se trabajará (la respuesta), el procedimiento experimental y anticiparse a las posibles dificultades. </a:t>
          </a:r>
          <a:endParaRPr lang="es-AR"/>
        </a:p>
      </dgm:t>
    </dgm:pt>
    <dgm:pt modelId="{C2C3720D-9A5E-4BFA-83A5-A24529927D02}" type="parTrans" cxnId="{D33EFDAB-A09A-4C82-9539-7EDED4163A0E}">
      <dgm:prSet/>
      <dgm:spPr/>
      <dgm:t>
        <a:bodyPr/>
        <a:lstStyle/>
        <a:p>
          <a:endParaRPr lang="es-AR"/>
        </a:p>
      </dgm:t>
    </dgm:pt>
    <dgm:pt modelId="{18016259-211B-4ADF-82CC-FDE119DE1766}" type="sibTrans" cxnId="{D33EFDAB-A09A-4C82-9539-7EDED4163A0E}">
      <dgm:prSet/>
      <dgm:spPr/>
      <dgm:t>
        <a:bodyPr/>
        <a:lstStyle/>
        <a:p>
          <a:endParaRPr lang="es-AR"/>
        </a:p>
      </dgm:t>
    </dgm:pt>
    <dgm:pt modelId="{FC13186E-C2D9-488F-9510-B5DB6B266B41}">
      <dgm:prSet/>
      <dgm:spPr/>
      <dgm:t>
        <a:bodyPr/>
        <a:lstStyle/>
        <a:p>
          <a:pPr rtl="0"/>
          <a:r>
            <a:rPr lang="es-ES" smtClean="0"/>
            <a:t>5</a:t>
          </a:r>
          <a:endParaRPr lang="es-AR"/>
        </a:p>
      </dgm:t>
    </dgm:pt>
    <dgm:pt modelId="{4A1FB52A-379E-4AD9-BC73-370D950CE80B}" type="parTrans" cxnId="{D942A1A9-44C8-42E2-8701-C31C75D324C2}">
      <dgm:prSet/>
      <dgm:spPr/>
      <dgm:t>
        <a:bodyPr/>
        <a:lstStyle/>
        <a:p>
          <a:endParaRPr lang="es-AR"/>
        </a:p>
      </dgm:t>
    </dgm:pt>
    <dgm:pt modelId="{BD7B1B0D-844B-4864-998B-7CC71D05DFD9}" type="sibTrans" cxnId="{D942A1A9-44C8-42E2-8701-C31C75D324C2}">
      <dgm:prSet/>
      <dgm:spPr/>
      <dgm:t>
        <a:bodyPr/>
        <a:lstStyle/>
        <a:p>
          <a:endParaRPr lang="es-AR"/>
        </a:p>
      </dgm:t>
    </dgm:pt>
    <dgm:pt modelId="{D41099B5-5FE3-4DE1-A176-1A0D2DFB20E3}">
      <dgm:prSet/>
      <dgm:spPr/>
      <dgm:t>
        <a:bodyPr/>
        <a:lstStyle/>
        <a:p>
          <a:pPr rtl="0"/>
          <a:r>
            <a:rPr lang="es-ES" smtClean="0"/>
            <a:t>Ejecutar un experimento piloto. </a:t>
          </a:r>
          <a:endParaRPr lang="es-AR"/>
        </a:p>
      </dgm:t>
    </dgm:pt>
    <dgm:pt modelId="{254E699A-8604-462F-97D6-15C7477195B7}" type="parTrans" cxnId="{D7CFBA82-A0E0-4FFD-912F-0A01416B1630}">
      <dgm:prSet/>
      <dgm:spPr/>
      <dgm:t>
        <a:bodyPr/>
        <a:lstStyle/>
        <a:p>
          <a:endParaRPr lang="es-AR"/>
        </a:p>
      </dgm:t>
    </dgm:pt>
    <dgm:pt modelId="{0C97965B-4C3E-410C-8854-CE0C7994F5A5}" type="sibTrans" cxnId="{D7CFBA82-A0E0-4FFD-912F-0A01416B1630}">
      <dgm:prSet/>
      <dgm:spPr/>
      <dgm:t>
        <a:bodyPr/>
        <a:lstStyle/>
        <a:p>
          <a:endParaRPr lang="es-AR"/>
        </a:p>
      </dgm:t>
    </dgm:pt>
    <dgm:pt modelId="{29F04AD3-E970-47D8-90D6-9310FE0B4565}">
      <dgm:prSet/>
      <dgm:spPr/>
      <dgm:t>
        <a:bodyPr/>
        <a:lstStyle/>
        <a:p>
          <a:pPr rtl="0"/>
          <a:r>
            <a:rPr lang="es-ES" smtClean="0"/>
            <a:t>6</a:t>
          </a:r>
          <a:endParaRPr lang="es-AR"/>
        </a:p>
      </dgm:t>
    </dgm:pt>
    <dgm:pt modelId="{D759C738-B5A7-4F9E-B18B-3D6F4E9EE5F0}" type="parTrans" cxnId="{093BFEB8-D02C-47A3-AA7B-F7C4E9BAB186}">
      <dgm:prSet/>
      <dgm:spPr/>
      <dgm:t>
        <a:bodyPr/>
        <a:lstStyle/>
        <a:p>
          <a:endParaRPr lang="es-AR"/>
        </a:p>
      </dgm:t>
    </dgm:pt>
    <dgm:pt modelId="{240E8301-500C-4795-AAE5-460557B61F13}" type="sibTrans" cxnId="{093BFEB8-D02C-47A3-AA7B-F7C4E9BAB186}">
      <dgm:prSet/>
      <dgm:spPr/>
      <dgm:t>
        <a:bodyPr/>
        <a:lstStyle/>
        <a:p>
          <a:endParaRPr lang="es-AR"/>
        </a:p>
      </dgm:t>
    </dgm:pt>
    <dgm:pt modelId="{65B238F5-1A3C-4FF3-94AF-D5E8DCBB3348}">
      <dgm:prSet/>
      <dgm:spPr/>
      <dgm:t>
        <a:bodyPr/>
        <a:lstStyle/>
        <a:p>
          <a:pPr rtl="0"/>
          <a:r>
            <a:rPr lang="es-ES" smtClean="0"/>
            <a:t>Especificar el modelo. </a:t>
          </a:r>
          <a:endParaRPr lang="es-AR"/>
        </a:p>
      </dgm:t>
    </dgm:pt>
    <dgm:pt modelId="{18A7811F-FBE8-4B7C-994B-2DE326F3ECCA}" type="parTrans" cxnId="{2D4F3CAD-DDE5-4EAB-901A-959AD294BDB3}">
      <dgm:prSet/>
      <dgm:spPr/>
      <dgm:t>
        <a:bodyPr/>
        <a:lstStyle/>
        <a:p>
          <a:endParaRPr lang="es-AR"/>
        </a:p>
      </dgm:t>
    </dgm:pt>
    <dgm:pt modelId="{4CB7718E-D042-4444-A0E7-5F7E6BE1CA8E}" type="sibTrans" cxnId="{2D4F3CAD-DDE5-4EAB-901A-959AD294BDB3}">
      <dgm:prSet/>
      <dgm:spPr/>
      <dgm:t>
        <a:bodyPr/>
        <a:lstStyle/>
        <a:p>
          <a:endParaRPr lang="es-AR"/>
        </a:p>
      </dgm:t>
    </dgm:pt>
    <dgm:pt modelId="{2EDB2BB6-D4E9-4450-881A-36217DC9AF75}">
      <dgm:prSet/>
      <dgm:spPr/>
      <dgm:t>
        <a:bodyPr/>
        <a:lstStyle/>
        <a:p>
          <a:pPr rtl="0"/>
          <a:r>
            <a:rPr lang="es-ES" smtClean="0"/>
            <a:t>7</a:t>
          </a:r>
          <a:endParaRPr lang="es-AR"/>
        </a:p>
      </dgm:t>
    </dgm:pt>
    <dgm:pt modelId="{3205A31C-3393-4EC3-84B7-EDB3B24EB34D}" type="parTrans" cxnId="{BD262D66-78E0-4185-9251-EEF852888100}">
      <dgm:prSet/>
      <dgm:spPr/>
      <dgm:t>
        <a:bodyPr/>
        <a:lstStyle/>
        <a:p>
          <a:endParaRPr lang="es-AR"/>
        </a:p>
      </dgm:t>
    </dgm:pt>
    <dgm:pt modelId="{0973C576-5156-4F6F-9318-017C14EFDCFA}" type="sibTrans" cxnId="{BD262D66-78E0-4185-9251-EEF852888100}">
      <dgm:prSet/>
      <dgm:spPr/>
      <dgm:t>
        <a:bodyPr/>
        <a:lstStyle/>
        <a:p>
          <a:endParaRPr lang="es-AR"/>
        </a:p>
      </dgm:t>
    </dgm:pt>
    <dgm:pt modelId="{EAEF6FE4-7C7F-40CA-85F0-59AD2D2B36D2}">
      <dgm:prSet/>
      <dgm:spPr/>
      <dgm:t>
        <a:bodyPr/>
        <a:lstStyle/>
        <a:p>
          <a:pPr rtl="0"/>
          <a:r>
            <a:rPr lang="es-ES" smtClean="0"/>
            <a:t>Esquematizar los pasos del análisis. </a:t>
          </a:r>
          <a:endParaRPr lang="es-AR"/>
        </a:p>
      </dgm:t>
    </dgm:pt>
    <dgm:pt modelId="{FEA3D6DB-6BD0-41CB-911A-590900C67F6D}" type="parTrans" cxnId="{62A104DC-73D9-4DD9-A743-B4634E0A891F}">
      <dgm:prSet/>
      <dgm:spPr/>
      <dgm:t>
        <a:bodyPr/>
        <a:lstStyle/>
        <a:p>
          <a:endParaRPr lang="es-AR"/>
        </a:p>
      </dgm:t>
    </dgm:pt>
    <dgm:pt modelId="{DD591F3B-CD28-4BBF-A1BF-F93859BA5F7E}" type="sibTrans" cxnId="{62A104DC-73D9-4DD9-A743-B4634E0A891F}">
      <dgm:prSet/>
      <dgm:spPr/>
      <dgm:t>
        <a:bodyPr/>
        <a:lstStyle/>
        <a:p>
          <a:endParaRPr lang="es-AR"/>
        </a:p>
      </dgm:t>
    </dgm:pt>
    <dgm:pt modelId="{B1FB9D42-3220-4616-A885-E4C5E037506E}">
      <dgm:prSet/>
      <dgm:spPr/>
      <dgm:t>
        <a:bodyPr/>
        <a:lstStyle/>
        <a:p>
          <a:pPr rtl="0"/>
          <a:r>
            <a:rPr lang="es-ES" smtClean="0"/>
            <a:t>8</a:t>
          </a:r>
          <a:endParaRPr lang="es-AR"/>
        </a:p>
      </dgm:t>
    </dgm:pt>
    <dgm:pt modelId="{255B3C16-55B4-4AC5-96CD-B84D804F38DB}" type="parTrans" cxnId="{1CF6AD48-3132-42B3-AB16-A4F1FBA04011}">
      <dgm:prSet/>
      <dgm:spPr/>
      <dgm:t>
        <a:bodyPr/>
        <a:lstStyle/>
        <a:p>
          <a:endParaRPr lang="es-AR"/>
        </a:p>
      </dgm:t>
    </dgm:pt>
    <dgm:pt modelId="{D2248E19-F73E-486E-BC34-891666BAEFA6}" type="sibTrans" cxnId="{1CF6AD48-3132-42B3-AB16-A4F1FBA04011}">
      <dgm:prSet/>
      <dgm:spPr/>
      <dgm:t>
        <a:bodyPr/>
        <a:lstStyle/>
        <a:p>
          <a:endParaRPr lang="es-AR"/>
        </a:p>
      </dgm:t>
    </dgm:pt>
    <dgm:pt modelId="{5D788614-AD51-4604-9138-09AAD9C18B06}">
      <dgm:prSet/>
      <dgm:spPr/>
      <dgm:t>
        <a:bodyPr/>
        <a:lstStyle/>
        <a:p>
          <a:pPr rtl="0"/>
          <a:r>
            <a:rPr lang="es-ES" smtClean="0"/>
            <a:t>Determinar el tamaño muestral. </a:t>
          </a:r>
          <a:endParaRPr lang="es-AR"/>
        </a:p>
      </dgm:t>
    </dgm:pt>
    <dgm:pt modelId="{DEABB460-C344-4263-B63D-602125E2AE5D}" type="parTrans" cxnId="{72ABC7A1-C5DB-4772-9248-8F6EA075DC74}">
      <dgm:prSet/>
      <dgm:spPr/>
      <dgm:t>
        <a:bodyPr/>
        <a:lstStyle/>
        <a:p>
          <a:endParaRPr lang="es-AR"/>
        </a:p>
      </dgm:t>
    </dgm:pt>
    <dgm:pt modelId="{C1ED3D79-8C95-4B3C-A5F6-55D34F706936}" type="sibTrans" cxnId="{72ABC7A1-C5DB-4772-9248-8F6EA075DC74}">
      <dgm:prSet/>
      <dgm:spPr/>
      <dgm:t>
        <a:bodyPr/>
        <a:lstStyle/>
        <a:p>
          <a:endParaRPr lang="es-AR"/>
        </a:p>
      </dgm:t>
    </dgm:pt>
    <dgm:pt modelId="{4469A352-6AED-4D77-BBC4-973B52976055}">
      <dgm:prSet/>
      <dgm:spPr/>
      <dgm:t>
        <a:bodyPr/>
        <a:lstStyle/>
        <a:p>
          <a:pPr rtl="0"/>
          <a:r>
            <a:rPr lang="es-ES" smtClean="0"/>
            <a:t>9</a:t>
          </a:r>
          <a:endParaRPr lang="es-AR"/>
        </a:p>
      </dgm:t>
    </dgm:pt>
    <dgm:pt modelId="{7EBFE48D-F7C9-4493-A0C2-6DD600EABEF9}" type="parTrans" cxnId="{A05BC7F7-F2A8-4D3F-8CCB-E51066DB66BA}">
      <dgm:prSet/>
      <dgm:spPr/>
      <dgm:t>
        <a:bodyPr/>
        <a:lstStyle/>
        <a:p>
          <a:endParaRPr lang="es-AR"/>
        </a:p>
      </dgm:t>
    </dgm:pt>
    <dgm:pt modelId="{1C970192-8697-4D70-B124-298D58AEE4DD}" type="sibTrans" cxnId="{A05BC7F7-F2A8-4D3F-8CCB-E51066DB66BA}">
      <dgm:prSet/>
      <dgm:spPr/>
      <dgm:t>
        <a:bodyPr/>
        <a:lstStyle/>
        <a:p>
          <a:endParaRPr lang="es-AR"/>
        </a:p>
      </dgm:t>
    </dgm:pt>
    <dgm:pt modelId="{416FF18A-0C42-4A18-8F80-00C44BEC95EE}">
      <dgm:prSet/>
      <dgm:spPr/>
      <dgm:t>
        <a:bodyPr/>
        <a:lstStyle/>
        <a:p>
          <a:pPr rtl="0"/>
          <a:r>
            <a:rPr lang="es-ES" smtClean="0"/>
            <a:t>Revisar las decisiones anteriores. Modificarlas si se considera necesario. </a:t>
          </a:r>
          <a:endParaRPr lang="es-AR"/>
        </a:p>
      </dgm:t>
    </dgm:pt>
    <dgm:pt modelId="{24D64B53-9FF1-4527-95F3-2F29C57FB2A8}" type="parTrans" cxnId="{7990D2A2-2AC4-46B5-B896-37A1C63EAF76}">
      <dgm:prSet/>
      <dgm:spPr/>
      <dgm:t>
        <a:bodyPr/>
        <a:lstStyle/>
        <a:p>
          <a:endParaRPr lang="es-AR"/>
        </a:p>
      </dgm:t>
    </dgm:pt>
    <dgm:pt modelId="{46035C2B-83B1-4FCE-90DD-F94FA9D03E98}" type="sibTrans" cxnId="{7990D2A2-2AC4-46B5-B896-37A1C63EAF76}">
      <dgm:prSet/>
      <dgm:spPr/>
      <dgm:t>
        <a:bodyPr/>
        <a:lstStyle/>
        <a:p>
          <a:endParaRPr lang="es-AR"/>
        </a:p>
      </dgm:t>
    </dgm:pt>
    <dgm:pt modelId="{FD8DBF4B-5C55-4F01-A768-742CDD64A9E4}" type="pres">
      <dgm:prSet presAssocID="{7CD9E716-6C86-4217-8A7C-421EC274DF62}" presName="linearFlow" presStyleCnt="0">
        <dgm:presLayoutVars>
          <dgm:dir/>
          <dgm:animLvl val="lvl"/>
          <dgm:resizeHandles val="exact"/>
        </dgm:presLayoutVars>
      </dgm:prSet>
      <dgm:spPr/>
    </dgm:pt>
    <dgm:pt modelId="{14F9E371-A2A4-48A6-91A7-F75A78756379}" type="pres">
      <dgm:prSet presAssocID="{7E323A94-57B6-41C5-AE75-C9A88D82E99C}" presName="composite" presStyleCnt="0"/>
      <dgm:spPr/>
    </dgm:pt>
    <dgm:pt modelId="{567C52E4-DDE6-4A13-A645-1F0EC856DC3A}" type="pres">
      <dgm:prSet presAssocID="{7E323A94-57B6-41C5-AE75-C9A88D82E99C}" presName="parentText" presStyleLbl="alignNode1" presStyleIdx="0" presStyleCnt="7">
        <dgm:presLayoutVars>
          <dgm:chMax val="1"/>
          <dgm:bulletEnabled val="1"/>
        </dgm:presLayoutVars>
      </dgm:prSet>
      <dgm:spPr/>
    </dgm:pt>
    <dgm:pt modelId="{F40352E2-1650-4FEE-9B05-271FD4DA05D5}" type="pres">
      <dgm:prSet presAssocID="{7E323A94-57B6-41C5-AE75-C9A88D82E99C}" presName="descendantText" presStyleLbl="alignAcc1" presStyleIdx="0" presStyleCnt="7">
        <dgm:presLayoutVars>
          <dgm:bulletEnabled val="1"/>
        </dgm:presLayoutVars>
      </dgm:prSet>
      <dgm:spPr/>
    </dgm:pt>
    <dgm:pt modelId="{3BD08B6E-2AA4-4734-BAD2-930E0105D569}" type="pres">
      <dgm:prSet presAssocID="{6B02C16A-95DC-4FA4-9B7F-28ABAB22A088}" presName="sp" presStyleCnt="0"/>
      <dgm:spPr/>
    </dgm:pt>
    <dgm:pt modelId="{46B920C4-BEE6-4644-9E57-77801096DDDF}" type="pres">
      <dgm:prSet presAssocID="{60C5F8C2-941E-497F-B0B0-1698686301D9}" presName="composite" presStyleCnt="0"/>
      <dgm:spPr/>
    </dgm:pt>
    <dgm:pt modelId="{3612A7F2-D451-45C8-8FE1-C0E853309F54}" type="pres">
      <dgm:prSet presAssocID="{60C5F8C2-941E-497F-B0B0-1698686301D9}" presName="parentText" presStyleLbl="alignNode1" presStyleIdx="1" presStyleCnt="7">
        <dgm:presLayoutVars>
          <dgm:chMax val="1"/>
          <dgm:bulletEnabled val="1"/>
        </dgm:presLayoutVars>
      </dgm:prSet>
      <dgm:spPr/>
    </dgm:pt>
    <dgm:pt modelId="{1B8159C2-9345-4FFA-B1FE-5C11B95FF664}" type="pres">
      <dgm:prSet presAssocID="{60C5F8C2-941E-497F-B0B0-1698686301D9}" presName="descendantText" presStyleLbl="alignAcc1" presStyleIdx="1" presStyleCnt="7">
        <dgm:presLayoutVars>
          <dgm:bulletEnabled val="1"/>
        </dgm:presLayoutVars>
      </dgm:prSet>
      <dgm:spPr/>
    </dgm:pt>
    <dgm:pt modelId="{44D6CB94-1263-4C90-9C46-40A8CCDCDC2C}" type="pres">
      <dgm:prSet presAssocID="{2E94E699-81F1-4E11-8986-61E4A59AADDB}" presName="sp" presStyleCnt="0"/>
      <dgm:spPr/>
    </dgm:pt>
    <dgm:pt modelId="{89EE186C-02BC-488F-80F2-2E8FEB905B2F}" type="pres">
      <dgm:prSet presAssocID="{FC13186E-C2D9-488F-9510-B5DB6B266B41}" presName="composite" presStyleCnt="0"/>
      <dgm:spPr/>
    </dgm:pt>
    <dgm:pt modelId="{AFEFE235-DF15-48DD-A142-A64731D60BDD}" type="pres">
      <dgm:prSet presAssocID="{FC13186E-C2D9-488F-9510-B5DB6B266B41}" presName="parentText" presStyleLbl="alignNode1" presStyleIdx="2" presStyleCnt="7">
        <dgm:presLayoutVars>
          <dgm:chMax val="1"/>
          <dgm:bulletEnabled val="1"/>
        </dgm:presLayoutVars>
      </dgm:prSet>
      <dgm:spPr/>
    </dgm:pt>
    <dgm:pt modelId="{3B3AC03E-24B2-4AC7-8C2C-3B63A3CB0E34}" type="pres">
      <dgm:prSet presAssocID="{FC13186E-C2D9-488F-9510-B5DB6B266B41}" presName="descendantText" presStyleLbl="alignAcc1" presStyleIdx="2" presStyleCnt="7">
        <dgm:presLayoutVars>
          <dgm:bulletEnabled val="1"/>
        </dgm:presLayoutVars>
      </dgm:prSet>
      <dgm:spPr/>
    </dgm:pt>
    <dgm:pt modelId="{3099B7E6-283C-4590-8028-060444679B9C}" type="pres">
      <dgm:prSet presAssocID="{BD7B1B0D-844B-4864-998B-7CC71D05DFD9}" presName="sp" presStyleCnt="0"/>
      <dgm:spPr/>
    </dgm:pt>
    <dgm:pt modelId="{18B98BDB-DC0B-4EBF-9A7A-ACCF5929FDAC}" type="pres">
      <dgm:prSet presAssocID="{29F04AD3-E970-47D8-90D6-9310FE0B4565}" presName="composite" presStyleCnt="0"/>
      <dgm:spPr/>
    </dgm:pt>
    <dgm:pt modelId="{E82784FD-903C-47AB-8512-E3373260F1DE}" type="pres">
      <dgm:prSet presAssocID="{29F04AD3-E970-47D8-90D6-9310FE0B4565}" presName="parentText" presStyleLbl="alignNode1" presStyleIdx="3" presStyleCnt="7">
        <dgm:presLayoutVars>
          <dgm:chMax val="1"/>
          <dgm:bulletEnabled val="1"/>
        </dgm:presLayoutVars>
      </dgm:prSet>
      <dgm:spPr/>
    </dgm:pt>
    <dgm:pt modelId="{F05DCBB9-94D8-46A0-836F-52CFA38E46D5}" type="pres">
      <dgm:prSet presAssocID="{29F04AD3-E970-47D8-90D6-9310FE0B4565}" presName="descendantText" presStyleLbl="alignAcc1" presStyleIdx="3" presStyleCnt="7">
        <dgm:presLayoutVars>
          <dgm:bulletEnabled val="1"/>
        </dgm:presLayoutVars>
      </dgm:prSet>
      <dgm:spPr/>
    </dgm:pt>
    <dgm:pt modelId="{87DD0DDB-92B7-4775-856F-F2420D47C377}" type="pres">
      <dgm:prSet presAssocID="{240E8301-500C-4795-AAE5-460557B61F13}" presName="sp" presStyleCnt="0"/>
      <dgm:spPr/>
    </dgm:pt>
    <dgm:pt modelId="{442DF5DA-01ED-45B2-A992-B0F228AA76EB}" type="pres">
      <dgm:prSet presAssocID="{2EDB2BB6-D4E9-4450-881A-36217DC9AF75}" presName="composite" presStyleCnt="0"/>
      <dgm:spPr/>
    </dgm:pt>
    <dgm:pt modelId="{7A2D881C-BCDA-412F-A780-5BCB79E669DA}" type="pres">
      <dgm:prSet presAssocID="{2EDB2BB6-D4E9-4450-881A-36217DC9AF75}" presName="parentText" presStyleLbl="alignNode1" presStyleIdx="4" presStyleCnt="7">
        <dgm:presLayoutVars>
          <dgm:chMax val="1"/>
          <dgm:bulletEnabled val="1"/>
        </dgm:presLayoutVars>
      </dgm:prSet>
      <dgm:spPr/>
    </dgm:pt>
    <dgm:pt modelId="{400D08C7-617D-4FE2-B7F1-15810FE0C35E}" type="pres">
      <dgm:prSet presAssocID="{2EDB2BB6-D4E9-4450-881A-36217DC9AF75}" presName="descendantText" presStyleLbl="alignAcc1" presStyleIdx="4" presStyleCnt="7">
        <dgm:presLayoutVars>
          <dgm:bulletEnabled val="1"/>
        </dgm:presLayoutVars>
      </dgm:prSet>
      <dgm:spPr/>
    </dgm:pt>
    <dgm:pt modelId="{C47297BF-0C63-42F4-B501-4D6102259490}" type="pres">
      <dgm:prSet presAssocID="{0973C576-5156-4F6F-9318-017C14EFDCFA}" presName="sp" presStyleCnt="0"/>
      <dgm:spPr/>
    </dgm:pt>
    <dgm:pt modelId="{1686503F-FAED-4632-9EA4-16EAD2528B63}" type="pres">
      <dgm:prSet presAssocID="{B1FB9D42-3220-4616-A885-E4C5E037506E}" presName="composite" presStyleCnt="0"/>
      <dgm:spPr/>
    </dgm:pt>
    <dgm:pt modelId="{FAEE9D1B-E35E-434D-A635-45A65F711AAE}" type="pres">
      <dgm:prSet presAssocID="{B1FB9D42-3220-4616-A885-E4C5E037506E}" presName="parentText" presStyleLbl="alignNode1" presStyleIdx="5" presStyleCnt="7">
        <dgm:presLayoutVars>
          <dgm:chMax val="1"/>
          <dgm:bulletEnabled val="1"/>
        </dgm:presLayoutVars>
      </dgm:prSet>
      <dgm:spPr/>
    </dgm:pt>
    <dgm:pt modelId="{E7C7FA65-397C-441C-B701-D475A50F425C}" type="pres">
      <dgm:prSet presAssocID="{B1FB9D42-3220-4616-A885-E4C5E037506E}" presName="descendantText" presStyleLbl="alignAcc1" presStyleIdx="5" presStyleCnt="7">
        <dgm:presLayoutVars>
          <dgm:bulletEnabled val="1"/>
        </dgm:presLayoutVars>
      </dgm:prSet>
      <dgm:spPr/>
    </dgm:pt>
    <dgm:pt modelId="{E435D012-8BC2-43A4-B098-00ABEC819240}" type="pres">
      <dgm:prSet presAssocID="{D2248E19-F73E-486E-BC34-891666BAEFA6}" presName="sp" presStyleCnt="0"/>
      <dgm:spPr/>
    </dgm:pt>
    <dgm:pt modelId="{3520DB6C-ED0E-459E-9095-E26E0F726B6B}" type="pres">
      <dgm:prSet presAssocID="{4469A352-6AED-4D77-BBC4-973B52976055}" presName="composite" presStyleCnt="0"/>
      <dgm:spPr/>
    </dgm:pt>
    <dgm:pt modelId="{4AB9A3A4-BB0E-4CC8-B967-1F83396C396F}" type="pres">
      <dgm:prSet presAssocID="{4469A352-6AED-4D77-BBC4-973B52976055}" presName="parentText" presStyleLbl="alignNode1" presStyleIdx="6" presStyleCnt="7">
        <dgm:presLayoutVars>
          <dgm:chMax val="1"/>
          <dgm:bulletEnabled val="1"/>
        </dgm:presLayoutVars>
      </dgm:prSet>
      <dgm:spPr/>
    </dgm:pt>
    <dgm:pt modelId="{A27DD6DB-2B61-4500-860C-A15BBBCF7488}" type="pres">
      <dgm:prSet presAssocID="{4469A352-6AED-4D77-BBC4-973B52976055}" presName="descendantText" presStyleLbl="alignAcc1" presStyleIdx="6" presStyleCnt="7">
        <dgm:presLayoutVars>
          <dgm:bulletEnabled val="1"/>
        </dgm:presLayoutVars>
      </dgm:prSet>
      <dgm:spPr/>
    </dgm:pt>
  </dgm:ptLst>
  <dgm:cxnLst>
    <dgm:cxn modelId="{1CF6AD48-3132-42B3-AB16-A4F1FBA04011}" srcId="{7CD9E716-6C86-4217-8A7C-421EC274DF62}" destId="{B1FB9D42-3220-4616-A885-E4C5E037506E}" srcOrd="5" destOrd="0" parTransId="{255B3C16-55B4-4AC5-96CD-B84D804F38DB}" sibTransId="{D2248E19-F73E-486E-BC34-891666BAEFA6}"/>
    <dgm:cxn modelId="{2CF39E0D-DCC1-405E-A9EF-44CAC2B31FD1}" type="presOf" srcId="{29F04AD3-E970-47D8-90D6-9310FE0B4565}" destId="{E82784FD-903C-47AB-8512-E3373260F1DE}" srcOrd="0" destOrd="0" presId="urn:microsoft.com/office/officeart/2005/8/layout/chevron2"/>
    <dgm:cxn modelId="{60011233-73EE-498B-AD6F-46AC04D17E19}" type="presOf" srcId="{1E3052C0-31D5-4EA1-A1C4-EF6991645234}" destId="{F40352E2-1650-4FEE-9B05-271FD4DA05D5}" srcOrd="0" destOrd="0" presId="urn:microsoft.com/office/officeart/2005/8/layout/chevron2"/>
    <dgm:cxn modelId="{E3A4F79A-F142-4512-A1CF-D39A065938B9}" type="presOf" srcId="{FC13186E-C2D9-488F-9510-B5DB6B266B41}" destId="{AFEFE235-DF15-48DD-A142-A64731D60BDD}" srcOrd="0" destOrd="0" presId="urn:microsoft.com/office/officeart/2005/8/layout/chevron2"/>
    <dgm:cxn modelId="{72ABC7A1-C5DB-4772-9248-8F6EA075DC74}" srcId="{B1FB9D42-3220-4616-A885-E4C5E037506E}" destId="{5D788614-AD51-4604-9138-09AAD9C18B06}" srcOrd="0" destOrd="0" parTransId="{DEABB460-C344-4263-B63D-602125E2AE5D}" sibTransId="{C1ED3D79-8C95-4B3C-A5F6-55D34F706936}"/>
    <dgm:cxn modelId="{99D6C69C-71B7-4C6F-B7A4-CADFCD3E9256}" type="presOf" srcId="{4469A352-6AED-4D77-BBC4-973B52976055}" destId="{4AB9A3A4-BB0E-4CC8-B967-1F83396C396F}" srcOrd="0" destOrd="0" presId="urn:microsoft.com/office/officeart/2005/8/layout/chevron2"/>
    <dgm:cxn modelId="{8BC2A0B9-0308-4ABA-BB73-6224DBD735B7}" type="presOf" srcId="{EAEF6FE4-7C7F-40CA-85F0-59AD2D2B36D2}" destId="{400D08C7-617D-4FE2-B7F1-15810FE0C35E}" srcOrd="0" destOrd="0" presId="urn:microsoft.com/office/officeart/2005/8/layout/chevron2"/>
    <dgm:cxn modelId="{093BFEB8-D02C-47A3-AA7B-F7C4E9BAB186}" srcId="{7CD9E716-6C86-4217-8A7C-421EC274DF62}" destId="{29F04AD3-E970-47D8-90D6-9310FE0B4565}" srcOrd="3" destOrd="0" parTransId="{D759C738-B5A7-4F9E-B18B-3D6F4E9EE5F0}" sibTransId="{240E8301-500C-4795-AAE5-460557B61F13}"/>
    <dgm:cxn modelId="{54EFF62B-56F0-4B3F-B1AE-8222831A5BAE}" srcId="{7CD9E716-6C86-4217-8A7C-421EC274DF62}" destId="{60C5F8C2-941E-497F-B0B0-1698686301D9}" srcOrd="1" destOrd="0" parTransId="{CA742E3E-5C9C-45E8-A8EC-EE51B98DDE76}" sibTransId="{2E94E699-81F1-4E11-8986-61E4A59AADDB}"/>
    <dgm:cxn modelId="{0C63C3A1-8173-4C50-BDCE-D8AB03718E1F}" type="presOf" srcId="{7CD9E716-6C86-4217-8A7C-421EC274DF62}" destId="{FD8DBF4B-5C55-4F01-A768-742CDD64A9E4}" srcOrd="0" destOrd="0" presId="urn:microsoft.com/office/officeart/2005/8/layout/chevron2"/>
    <dgm:cxn modelId="{62A104DC-73D9-4DD9-A743-B4634E0A891F}" srcId="{2EDB2BB6-D4E9-4450-881A-36217DC9AF75}" destId="{EAEF6FE4-7C7F-40CA-85F0-59AD2D2B36D2}" srcOrd="0" destOrd="0" parTransId="{FEA3D6DB-6BD0-41CB-911A-590900C67F6D}" sibTransId="{DD591F3B-CD28-4BBF-A1BF-F93859BA5F7E}"/>
    <dgm:cxn modelId="{7990D2A2-2AC4-46B5-B896-37A1C63EAF76}" srcId="{4469A352-6AED-4D77-BBC4-973B52976055}" destId="{416FF18A-0C42-4A18-8F80-00C44BEC95EE}" srcOrd="0" destOrd="0" parTransId="{24D64B53-9FF1-4527-95F3-2F29C57FB2A8}" sibTransId="{46035C2B-83B1-4FCE-90DD-F94FA9D03E98}"/>
    <dgm:cxn modelId="{D2A37055-4011-466F-A538-7B9F83EEEC79}" type="presOf" srcId="{7E323A94-57B6-41C5-AE75-C9A88D82E99C}" destId="{567C52E4-DDE6-4A13-A645-1F0EC856DC3A}" srcOrd="0" destOrd="0" presId="urn:microsoft.com/office/officeart/2005/8/layout/chevron2"/>
    <dgm:cxn modelId="{A45522ED-DAB8-4EF6-A8AE-4D55F3F8BF49}" type="presOf" srcId="{65B238F5-1A3C-4FF3-94AF-D5E8DCBB3348}" destId="{F05DCBB9-94D8-46A0-836F-52CFA38E46D5}" srcOrd="0" destOrd="0" presId="urn:microsoft.com/office/officeart/2005/8/layout/chevron2"/>
    <dgm:cxn modelId="{A05BC7F7-F2A8-4D3F-8CCB-E51066DB66BA}" srcId="{7CD9E716-6C86-4217-8A7C-421EC274DF62}" destId="{4469A352-6AED-4D77-BBC4-973B52976055}" srcOrd="6" destOrd="0" parTransId="{7EBFE48D-F7C9-4493-A0C2-6DD600EABEF9}" sibTransId="{1C970192-8697-4D70-B124-298D58AEE4DD}"/>
    <dgm:cxn modelId="{8DC9B3F9-4B8F-4834-BE27-C1A9DC06714E}" type="presOf" srcId="{2EDB2BB6-D4E9-4450-881A-36217DC9AF75}" destId="{7A2D881C-BCDA-412F-A780-5BCB79E669DA}" srcOrd="0" destOrd="0" presId="urn:microsoft.com/office/officeart/2005/8/layout/chevron2"/>
    <dgm:cxn modelId="{D33EFDAB-A09A-4C82-9539-7EDED4163A0E}" srcId="{60C5F8C2-941E-497F-B0B0-1698686301D9}" destId="{6DA92A6D-8021-4B8C-B41B-3A0E3F25C2BA}" srcOrd="0" destOrd="0" parTransId="{C2C3720D-9A5E-4BFA-83A5-A24529927D02}" sibTransId="{18016259-211B-4ADF-82CC-FDE119DE1766}"/>
    <dgm:cxn modelId="{9AFA0B72-B878-43AE-A72E-B6F59405D8DB}" type="presOf" srcId="{60C5F8C2-941E-497F-B0B0-1698686301D9}" destId="{3612A7F2-D451-45C8-8FE1-C0E853309F54}" srcOrd="0" destOrd="0" presId="urn:microsoft.com/office/officeart/2005/8/layout/chevron2"/>
    <dgm:cxn modelId="{E3827730-0743-4137-BA00-AE3C39067347}" type="presOf" srcId="{5D788614-AD51-4604-9138-09AAD9C18B06}" destId="{E7C7FA65-397C-441C-B701-D475A50F425C}" srcOrd="0" destOrd="0" presId="urn:microsoft.com/office/officeart/2005/8/layout/chevron2"/>
    <dgm:cxn modelId="{BD262D66-78E0-4185-9251-EEF852888100}" srcId="{7CD9E716-6C86-4217-8A7C-421EC274DF62}" destId="{2EDB2BB6-D4E9-4450-881A-36217DC9AF75}" srcOrd="4" destOrd="0" parTransId="{3205A31C-3393-4EC3-84B7-EDB3B24EB34D}" sibTransId="{0973C576-5156-4F6F-9318-017C14EFDCFA}"/>
    <dgm:cxn modelId="{7E8A10A0-E343-49E5-80E8-6E4EC1295466}" type="presOf" srcId="{D41099B5-5FE3-4DE1-A176-1A0D2DFB20E3}" destId="{3B3AC03E-24B2-4AC7-8C2C-3B63A3CB0E34}" srcOrd="0" destOrd="0" presId="urn:microsoft.com/office/officeart/2005/8/layout/chevron2"/>
    <dgm:cxn modelId="{18AB2406-A0E0-496C-B46F-A2C2061C707F}" type="presOf" srcId="{416FF18A-0C42-4A18-8F80-00C44BEC95EE}" destId="{A27DD6DB-2B61-4500-860C-A15BBBCF7488}" srcOrd="0" destOrd="0" presId="urn:microsoft.com/office/officeart/2005/8/layout/chevron2"/>
    <dgm:cxn modelId="{D4A7AAB8-A5E1-4957-83CF-58C989B170F4}" srcId="{7CD9E716-6C86-4217-8A7C-421EC274DF62}" destId="{7E323A94-57B6-41C5-AE75-C9A88D82E99C}" srcOrd="0" destOrd="0" parTransId="{7A269AE8-6CF7-4183-95F7-926373B18BFD}" sibTransId="{6B02C16A-95DC-4FA4-9B7F-28ABAB22A088}"/>
    <dgm:cxn modelId="{D7CFBA82-A0E0-4FFD-912F-0A01416B1630}" srcId="{FC13186E-C2D9-488F-9510-B5DB6B266B41}" destId="{D41099B5-5FE3-4DE1-A176-1A0D2DFB20E3}" srcOrd="0" destOrd="0" parTransId="{254E699A-8604-462F-97D6-15C7477195B7}" sibTransId="{0C97965B-4C3E-410C-8854-CE0C7994F5A5}"/>
    <dgm:cxn modelId="{C3D65D9D-23B3-4159-9509-44AB41BF7758}" srcId="{7E323A94-57B6-41C5-AE75-C9A88D82E99C}" destId="{1E3052C0-31D5-4EA1-A1C4-EF6991645234}" srcOrd="0" destOrd="0" parTransId="{EF55B231-863D-479D-9A96-6DAA9B687C7C}" sibTransId="{074EFEC9-7688-48EE-ACAD-B628CBAFA4D0}"/>
    <dgm:cxn modelId="{2D4F3CAD-DDE5-4EAB-901A-959AD294BDB3}" srcId="{29F04AD3-E970-47D8-90D6-9310FE0B4565}" destId="{65B238F5-1A3C-4FF3-94AF-D5E8DCBB3348}" srcOrd="0" destOrd="0" parTransId="{18A7811F-FBE8-4B7C-994B-2DE326F3ECCA}" sibTransId="{4CB7718E-D042-4444-A0E7-5F7E6BE1CA8E}"/>
    <dgm:cxn modelId="{C09CD9D7-535D-4A9E-922C-38A2C850DF90}" type="presOf" srcId="{B1FB9D42-3220-4616-A885-E4C5E037506E}" destId="{FAEE9D1B-E35E-434D-A635-45A65F711AAE}" srcOrd="0" destOrd="0" presId="urn:microsoft.com/office/officeart/2005/8/layout/chevron2"/>
    <dgm:cxn modelId="{F1CE84A9-43E3-4B89-AD17-8C22E460B939}" type="presOf" srcId="{6DA92A6D-8021-4B8C-B41B-3A0E3F25C2BA}" destId="{1B8159C2-9345-4FFA-B1FE-5C11B95FF664}" srcOrd="0" destOrd="0" presId="urn:microsoft.com/office/officeart/2005/8/layout/chevron2"/>
    <dgm:cxn modelId="{D942A1A9-44C8-42E2-8701-C31C75D324C2}" srcId="{7CD9E716-6C86-4217-8A7C-421EC274DF62}" destId="{FC13186E-C2D9-488F-9510-B5DB6B266B41}" srcOrd="2" destOrd="0" parTransId="{4A1FB52A-379E-4AD9-BC73-370D950CE80B}" sibTransId="{BD7B1B0D-844B-4864-998B-7CC71D05DFD9}"/>
    <dgm:cxn modelId="{3725794C-F629-43A9-9B00-A04792658E11}" type="presParOf" srcId="{FD8DBF4B-5C55-4F01-A768-742CDD64A9E4}" destId="{14F9E371-A2A4-48A6-91A7-F75A78756379}" srcOrd="0" destOrd="0" presId="urn:microsoft.com/office/officeart/2005/8/layout/chevron2"/>
    <dgm:cxn modelId="{BA93B66A-C4E8-4E0B-9D74-9D1ABA64F247}" type="presParOf" srcId="{14F9E371-A2A4-48A6-91A7-F75A78756379}" destId="{567C52E4-DDE6-4A13-A645-1F0EC856DC3A}" srcOrd="0" destOrd="0" presId="urn:microsoft.com/office/officeart/2005/8/layout/chevron2"/>
    <dgm:cxn modelId="{31EA50B8-5367-47C4-89C5-018976768D7F}" type="presParOf" srcId="{14F9E371-A2A4-48A6-91A7-F75A78756379}" destId="{F40352E2-1650-4FEE-9B05-271FD4DA05D5}" srcOrd="1" destOrd="0" presId="urn:microsoft.com/office/officeart/2005/8/layout/chevron2"/>
    <dgm:cxn modelId="{48C9F555-B07C-4B20-97EA-19041CA4DE89}" type="presParOf" srcId="{FD8DBF4B-5C55-4F01-A768-742CDD64A9E4}" destId="{3BD08B6E-2AA4-4734-BAD2-930E0105D569}" srcOrd="1" destOrd="0" presId="urn:microsoft.com/office/officeart/2005/8/layout/chevron2"/>
    <dgm:cxn modelId="{B09E4172-CB4B-4D0F-A583-9989414AA63A}" type="presParOf" srcId="{FD8DBF4B-5C55-4F01-A768-742CDD64A9E4}" destId="{46B920C4-BEE6-4644-9E57-77801096DDDF}" srcOrd="2" destOrd="0" presId="urn:microsoft.com/office/officeart/2005/8/layout/chevron2"/>
    <dgm:cxn modelId="{BFE62804-6B86-4C0A-9FF6-E9D39F7303EC}" type="presParOf" srcId="{46B920C4-BEE6-4644-9E57-77801096DDDF}" destId="{3612A7F2-D451-45C8-8FE1-C0E853309F54}" srcOrd="0" destOrd="0" presId="urn:microsoft.com/office/officeart/2005/8/layout/chevron2"/>
    <dgm:cxn modelId="{01076A57-2511-45D5-8A40-0B5E7E8C9093}" type="presParOf" srcId="{46B920C4-BEE6-4644-9E57-77801096DDDF}" destId="{1B8159C2-9345-4FFA-B1FE-5C11B95FF664}" srcOrd="1" destOrd="0" presId="urn:microsoft.com/office/officeart/2005/8/layout/chevron2"/>
    <dgm:cxn modelId="{D55B6EAD-838A-4E9C-A492-F777B176495F}" type="presParOf" srcId="{FD8DBF4B-5C55-4F01-A768-742CDD64A9E4}" destId="{44D6CB94-1263-4C90-9C46-40A8CCDCDC2C}" srcOrd="3" destOrd="0" presId="urn:microsoft.com/office/officeart/2005/8/layout/chevron2"/>
    <dgm:cxn modelId="{25E1450F-8866-436D-82A7-B2ADB8E797AF}" type="presParOf" srcId="{FD8DBF4B-5C55-4F01-A768-742CDD64A9E4}" destId="{89EE186C-02BC-488F-80F2-2E8FEB905B2F}" srcOrd="4" destOrd="0" presId="urn:microsoft.com/office/officeart/2005/8/layout/chevron2"/>
    <dgm:cxn modelId="{CC277935-1D37-4567-9B3B-45E8630E7B11}" type="presParOf" srcId="{89EE186C-02BC-488F-80F2-2E8FEB905B2F}" destId="{AFEFE235-DF15-48DD-A142-A64731D60BDD}" srcOrd="0" destOrd="0" presId="urn:microsoft.com/office/officeart/2005/8/layout/chevron2"/>
    <dgm:cxn modelId="{7C8FE841-2057-42F6-B6A5-5EA07804E6A3}" type="presParOf" srcId="{89EE186C-02BC-488F-80F2-2E8FEB905B2F}" destId="{3B3AC03E-24B2-4AC7-8C2C-3B63A3CB0E34}" srcOrd="1" destOrd="0" presId="urn:microsoft.com/office/officeart/2005/8/layout/chevron2"/>
    <dgm:cxn modelId="{DE7A3411-D58B-4A61-8EA9-711362395B02}" type="presParOf" srcId="{FD8DBF4B-5C55-4F01-A768-742CDD64A9E4}" destId="{3099B7E6-283C-4590-8028-060444679B9C}" srcOrd="5" destOrd="0" presId="urn:microsoft.com/office/officeart/2005/8/layout/chevron2"/>
    <dgm:cxn modelId="{DDFCC700-039E-419D-B696-E2C61CA27308}" type="presParOf" srcId="{FD8DBF4B-5C55-4F01-A768-742CDD64A9E4}" destId="{18B98BDB-DC0B-4EBF-9A7A-ACCF5929FDAC}" srcOrd="6" destOrd="0" presId="urn:microsoft.com/office/officeart/2005/8/layout/chevron2"/>
    <dgm:cxn modelId="{6B5D9C2E-4562-4648-8376-5E35F9B14975}" type="presParOf" srcId="{18B98BDB-DC0B-4EBF-9A7A-ACCF5929FDAC}" destId="{E82784FD-903C-47AB-8512-E3373260F1DE}" srcOrd="0" destOrd="0" presId="urn:microsoft.com/office/officeart/2005/8/layout/chevron2"/>
    <dgm:cxn modelId="{65DBF9B9-4349-4F9F-80C3-7C204C8F71BE}" type="presParOf" srcId="{18B98BDB-DC0B-4EBF-9A7A-ACCF5929FDAC}" destId="{F05DCBB9-94D8-46A0-836F-52CFA38E46D5}" srcOrd="1" destOrd="0" presId="urn:microsoft.com/office/officeart/2005/8/layout/chevron2"/>
    <dgm:cxn modelId="{EF24DB5D-7054-42F0-9A48-A1E333BAEABF}" type="presParOf" srcId="{FD8DBF4B-5C55-4F01-A768-742CDD64A9E4}" destId="{87DD0DDB-92B7-4775-856F-F2420D47C377}" srcOrd="7" destOrd="0" presId="urn:microsoft.com/office/officeart/2005/8/layout/chevron2"/>
    <dgm:cxn modelId="{D9C1376E-65F7-459D-A479-A7939462B7A0}" type="presParOf" srcId="{FD8DBF4B-5C55-4F01-A768-742CDD64A9E4}" destId="{442DF5DA-01ED-45B2-A992-B0F228AA76EB}" srcOrd="8" destOrd="0" presId="urn:microsoft.com/office/officeart/2005/8/layout/chevron2"/>
    <dgm:cxn modelId="{F9B9F680-963E-4B10-948A-6F4C296E00E4}" type="presParOf" srcId="{442DF5DA-01ED-45B2-A992-B0F228AA76EB}" destId="{7A2D881C-BCDA-412F-A780-5BCB79E669DA}" srcOrd="0" destOrd="0" presId="urn:microsoft.com/office/officeart/2005/8/layout/chevron2"/>
    <dgm:cxn modelId="{037F6F1F-B275-4BC9-81E6-6CC3E347CFEF}" type="presParOf" srcId="{442DF5DA-01ED-45B2-A992-B0F228AA76EB}" destId="{400D08C7-617D-4FE2-B7F1-15810FE0C35E}" srcOrd="1" destOrd="0" presId="urn:microsoft.com/office/officeart/2005/8/layout/chevron2"/>
    <dgm:cxn modelId="{95616481-2B58-401A-8C34-DC50A6FF7EB4}" type="presParOf" srcId="{FD8DBF4B-5C55-4F01-A768-742CDD64A9E4}" destId="{C47297BF-0C63-42F4-B501-4D6102259490}" srcOrd="9" destOrd="0" presId="urn:microsoft.com/office/officeart/2005/8/layout/chevron2"/>
    <dgm:cxn modelId="{532CC235-0B14-4CD8-B3D3-E42333B01AA6}" type="presParOf" srcId="{FD8DBF4B-5C55-4F01-A768-742CDD64A9E4}" destId="{1686503F-FAED-4632-9EA4-16EAD2528B63}" srcOrd="10" destOrd="0" presId="urn:microsoft.com/office/officeart/2005/8/layout/chevron2"/>
    <dgm:cxn modelId="{F6D506D5-B6AC-49D9-93AB-C0048579B3C9}" type="presParOf" srcId="{1686503F-FAED-4632-9EA4-16EAD2528B63}" destId="{FAEE9D1B-E35E-434D-A635-45A65F711AAE}" srcOrd="0" destOrd="0" presId="urn:microsoft.com/office/officeart/2005/8/layout/chevron2"/>
    <dgm:cxn modelId="{9F3557F8-E77C-4F26-88BC-FB3A61EC0F06}" type="presParOf" srcId="{1686503F-FAED-4632-9EA4-16EAD2528B63}" destId="{E7C7FA65-397C-441C-B701-D475A50F425C}" srcOrd="1" destOrd="0" presId="urn:microsoft.com/office/officeart/2005/8/layout/chevron2"/>
    <dgm:cxn modelId="{22AAF8B7-5282-4D7A-A845-7ACC7AC8CF43}" type="presParOf" srcId="{FD8DBF4B-5C55-4F01-A768-742CDD64A9E4}" destId="{E435D012-8BC2-43A4-B098-00ABEC819240}" srcOrd="11" destOrd="0" presId="urn:microsoft.com/office/officeart/2005/8/layout/chevron2"/>
    <dgm:cxn modelId="{C8519FE4-383A-4A29-9E44-3B446A0107AC}" type="presParOf" srcId="{FD8DBF4B-5C55-4F01-A768-742CDD64A9E4}" destId="{3520DB6C-ED0E-459E-9095-E26E0F726B6B}" srcOrd="12" destOrd="0" presId="urn:microsoft.com/office/officeart/2005/8/layout/chevron2"/>
    <dgm:cxn modelId="{29C570FC-F1DA-4435-A7DD-E24515ECC8E7}" type="presParOf" srcId="{3520DB6C-ED0E-459E-9095-E26E0F726B6B}" destId="{4AB9A3A4-BB0E-4CC8-B967-1F83396C396F}" srcOrd="0" destOrd="0" presId="urn:microsoft.com/office/officeart/2005/8/layout/chevron2"/>
    <dgm:cxn modelId="{DC2AD576-2BD1-4EDC-8554-43CE4688D878}" type="presParOf" srcId="{3520DB6C-ED0E-459E-9095-E26E0F726B6B}" destId="{A27DD6DB-2B61-4500-860C-A15BBBCF748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DE11A38-25DE-4D5D-B50D-9DC8DA9A6B28}"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5C08ADB2-FA5A-4691-93C1-0EA1F1EB4680}">
      <dgm:prSet/>
      <dgm:spPr/>
      <dgm:t>
        <a:bodyPr/>
        <a:lstStyle/>
        <a:p>
          <a:pPr rtl="0"/>
          <a:r>
            <a:rPr lang="es-ES" smtClean="0"/>
            <a:t>Los pasos del listado anterior no son independientes y en un determinado momento puede ser necesario volver atrás y modificar decisiones tomadas en algún paso previo. </a:t>
          </a:r>
          <a:endParaRPr lang="es-AR"/>
        </a:p>
      </dgm:t>
    </dgm:pt>
    <dgm:pt modelId="{34082066-9AB5-444B-A6EB-CC53DF3DD363}" type="parTrans" cxnId="{4C534B79-DBE6-458C-ABAC-C3070384812B}">
      <dgm:prSet/>
      <dgm:spPr/>
      <dgm:t>
        <a:bodyPr/>
        <a:lstStyle/>
        <a:p>
          <a:endParaRPr lang="es-AR"/>
        </a:p>
      </dgm:t>
    </dgm:pt>
    <dgm:pt modelId="{71FA43CC-D876-4EAB-A5DD-C5EAC2DC5669}" type="sibTrans" cxnId="{4C534B79-DBE6-458C-ABAC-C3070384812B}">
      <dgm:prSet/>
      <dgm:spPr/>
      <dgm:t>
        <a:bodyPr/>
        <a:lstStyle/>
        <a:p>
          <a:endParaRPr lang="es-AR"/>
        </a:p>
      </dgm:t>
    </dgm:pt>
    <dgm:pt modelId="{195C0485-7207-4E05-B5E5-96708DC7CF07}" type="pres">
      <dgm:prSet presAssocID="{BDE11A38-25DE-4D5D-B50D-9DC8DA9A6B28}" presName="linear" presStyleCnt="0">
        <dgm:presLayoutVars>
          <dgm:animLvl val="lvl"/>
          <dgm:resizeHandles val="exact"/>
        </dgm:presLayoutVars>
      </dgm:prSet>
      <dgm:spPr/>
    </dgm:pt>
    <dgm:pt modelId="{D1B57D1F-E884-463F-B4A8-D15EBA25DFD1}" type="pres">
      <dgm:prSet presAssocID="{5C08ADB2-FA5A-4691-93C1-0EA1F1EB4680}" presName="parentText" presStyleLbl="node1" presStyleIdx="0" presStyleCnt="1" custLinFactNeighborY="-8035">
        <dgm:presLayoutVars>
          <dgm:chMax val="0"/>
          <dgm:bulletEnabled val="1"/>
        </dgm:presLayoutVars>
      </dgm:prSet>
      <dgm:spPr/>
    </dgm:pt>
  </dgm:ptLst>
  <dgm:cxnLst>
    <dgm:cxn modelId="{D1533C1D-4C6E-44A4-8853-25ACEB0C3E55}" type="presOf" srcId="{BDE11A38-25DE-4D5D-B50D-9DC8DA9A6B28}" destId="{195C0485-7207-4E05-B5E5-96708DC7CF07}" srcOrd="0" destOrd="0" presId="urn:microsoft.com/office/officeart/2005/8/layout/vList2"/>
    <dgm:cxn modelId="{F3F900FA-DE48-4C63-9EF4-E9A7354FDAC0}" type="presOf" srcId="{5C08ADB2-FA5A-4691-93C1-0EA1F1EB4680}" destId="{D1B57D1F-E884-463F-B4A8-D15EBA25DFD1}" srcOrd="0" destOrd="0" presId="urn:microsoft.com/office/officeart/2005/8/layout/vList2"/>
    <dgm:cxn modelId="{4C534B79-DBE6-458C-ABAC-C3070384812B}" srcId="{BDE11A38-25DE-4D5D-B50D-9DC8DA9A6B28}" destId="{5C08ADB2-FA5A-4691-93C1-0EA1F1EB4680}" srcOrd="0" destOrd="0" parTransId="{34082066-9AB5-444B-A6EB-CC53DF3DD363}" sibTransId="{71FA43CC-D876-4EAB-A5DD-C5EAC2DC5669}"/>
    <dgm:cxn modelId="{28992DA8-92DF-43F2-94FA-CB779B39AC29}" type="presParOf" srcId="{195C0485-7207-4E05-B5E5-96708DC7CF07}" destId="{D1B57D1F-E884-463F-B4A8-D15EBA25DFD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F5150A-09DC-42D7-8F3D-B88DB58ED2CF}"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AR"/>
        </a:p>
      </dgm:t>
    </dgm:pt>
    <dgm:pt modelId="{95920DCF-8AE5-4718-B6EA-B088F7FDE960}">
      <dgm:prSet custT="1"/>
      <dgm:spPr/>
      <dgm:t>
        <a:bodyPr/>
        <a:lstStyle/>
        <a:p>
          <a:pPr rtl="0"/>
          <a:r>
            <a:rPr lang="es-ES" sz="3600" baseline="0" dirty="0" smtClean="0"/>
            <a:t>1. Definir los objetivos del experimento. </a:t>
          </a:r>
          <a:endParaRPr lang="es-AR" sz="3600" dirty="0"/>
        </a:p>
      </dgm:t>
    </dgm:pt>
    <dgm:pt modelId="{7FF2FF66-FFBB-4271-85B8-85494EA58CA3}" type="parTrans" cxnId="{47978845-E191-445F-9B20-9B17CE6F667F}">
      <dgm:prSet/>
      <dgm:spPr/>
      <dgm:t>
        <a:bodyPr/>
        <a:lstStyle/>
        <a:p>
          <a:endParaRPr lang="es-AR"/>
        </a:p>
      </dgm:t>
    </dgm:pt>
    <dgm:pt modelId="{08A3FE3C-2160-406C-8D52-0BC31F09DB9E}" type="sibTrans" cxnId="{47978845-E191-445F-9B20-9B17CE6F667F}">
      <dgm:prSet/>
      <dgm:spPr/>
      <dgm:t>
        <a:bodyPr/>
        <a:lstStyle/>
        <a:p>
          <a:endParaRPr lang="es-AR"/>
        </a:p>
      </dgm:t>
    </dgm:pt>
    <dgm:pt modelId="{15FF0CF7-6A6A-47AA-9A27-23F52407AE89}" type="pres">
      <dgm:prSet presAssocID="{D9F5150A-09DC-42D7-8F3D-B88DB58ED2CF}" presName="linear" presStyleCnt="0">
        <dgm:presLayoutVars>
          <dgm:animLvl val="lvl"/>
          <dgm:resizeHandles val="exact"/>
        </dgm:presLayoutVars>
      </dgm:prSet>
      <dgm:spPr/>
    </dgm:pt>
    <dgm:pt modelId="{E9378DF2-70A4-4D2D-97A3-9C74A8052F63}" type="pres">
      <dgm:prSet presAssocID="{95920DCF-8AE5-4718-B6EA-B088F7FDE960}" presName="parentText" presStyleLbl="node1" presStyleIdx="0" presStyleCnt="1" custLinFactNeighborY="-20016">
        <dgm:presLayoutVars>
          <dgm:chMax val="0"/>
          <dgm:bulletEnabled val="1"/>
        </dgm:presLayoutVars>
      </dgm:prSet>
      <dgm:spPr/>
      <dgm:t>
        <a:bodyPr/>
        <a:lstStyle/>
        <a:p>
          <a:endParaRPr lang="es-AR"/>
        </a:p>
      </dgm:t>
    </dgm:pt>
  </dgm:ptLst>
  <dgm:cxnLst>
    <dgm:cxn modelId="{4FF6D908-E685-4537-9272-5FF521B8B510}" type="presOf" srcId="{95920DCF-8AE5-4718-B6EA-B088F7FDE960}" destId="{E9378DF2-70A4-4D2D-97A3-9C74A8052F63}" srcOrd="0" destOrd="0" presId="urn:microsoft.com/office/officeart/2005/8/layout/vList2"/>
    <dgm:cxn modelId="{47978845-E191-445F-9B20-9B17CE6F667F}" srcId="{D9F5150A-09DC-42D7-8F3D-B88DB58ED2CF}" destId="{95920DCF-8AE5-4718-B6EA-B088F7FDE960}" srcOrd="0" destOrd="0" parTransId="{7FF2FF66-FFBB-4271-85B8-85494EA58CA3}" sibTransId="{08A3FE3C-2160-406C-8D52-0BC31F09DB9E}"/>
    <dgm:cxn modelId="{3FF838D2-92C6-4B9E-8623-422D9588C4C2}" type="presOf" srcId="{D9F5150A-09DC-42D7-8F3D-B88DB58ED2CF}" destId="{15FF0CF7-6A6A-47AA-9A27-23F52407AE89}" srcOrd="0" destOrd="0" presId="urn:microsoft.com/office/officeart/2005/8/layout/vList2"/>
    <dgm:cxn modelId="{1E0A97FB-8E36-4611-B651-E1C6DC268C70}" type="presParOf" srcId="{15FF0CF7-6A6A-47AA-9A27-23F52407AE89}" destId="{E9378DF2-70A4-4D2D-97A3-9C74A8052F6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F7E288D-80DF-449F-8821-8BEB2816BBA9}" type="doc">
      <dgm:prSet loTypeId="urn:microsoft.com/office/officeart/2005/8/layout/vList2" loCatId="list" qsTypeId="urn:microsoft.com/office/officeart/2005/8/quickstyle/3d3" qsCatId="3D" csTypeId="urn:microsoft.com/office/officeart/2005/8/colors/accent1_2" csCatId="accent1"/>
      <dgm:spPr/>
      <dgm:t>
        <a:bodyPr/>
        <a:lstStyle/>
        <a:p>
          <a:endParaRPr lang="es-AR"/>
        </a:p>
      </dgm:t>
    </dgm:pt>
    <dgm:pt modelId="{C7252DD2-8BF2-4436-9DD6-635A403214EE}">
      <dgm:prSet/>
      <dgm:spPr/>
      <dgm:t>
        <a:bodyPr/>
        <a:lstStyle/>
        <a:p>
          <a:pPr rtl="0"/>
          <a:r>
            <a:rPr lang="es-ES" smtClean="0"/>
            <a:t>Se debe hacer una lista completa de las preguntas concretas a las que debe dar respuesta el experimento. </a:t>
          </a:r>
          <a:endParaRPr lang="es-AR"/>
        </a:p>
      </dgm:t>
    </dgm:pt>
    <dgm:pt modelId="{E59F56B3-78D9-4C1A-9F1D-8D2CCC3FADB2}" type="parTrans" cxnId="{ADCEC457-311E-4BC9-88F9-D74ACF37D27D}">
      <dgm:prSet/>
      <dgm:spPr/>
      <dgm:t>
        <a:bodyPr/>
        <a:lstStyle/>
        <a:p>
          <a:endParaRPr lang="es-AR"/>
        </a:p>
      </dgm:t>
    </dgm:pt>
    <dgm:pt modelId="{9E696052-AF0C-47F9-965F-D6C08AE2C5DB}" type="sibTrans" cxnId="{ADCEC457-311E-4BC9-88F9-D74ACF37D27D}">
      <dgm:prSet/>
      <dgm:spPr/>
      <dgm:t>
        <a:bodyPr/>
        <a:lstStyle/>
        <a:p>
          <a:endParaRPr lang="es-AR"/>
        </a:p>
      </dgm:t>
    </dgm:pt>
    <dgm:pt modelId="{CC34527E-0EB4-426D-AEE6-288C07ED3C1D}">
      <dgm:prSet/>
      <dgm:spPr/>
      <dgm:t>
        <a:bodyPr/>
        <a:lstStyle/>
        <a:p>
          <a:pPr rtl="0"/>
          <a:r>
            <a:rPr lang="es-ES" smtClean="0"/>
            <a:t>Solamente cuestiones fundamentales ya que tratar de abordar problemas colaterales pueden complicar el experimento. </a:t>
          </a:r>
          <a:endParaRPr lang="es-AR"/>
        </a:p>
      </dgm:t>
    </dgm:pt>
    <dgm:pt modelId="{3616BD53-5FCF-42FC-A530-97BA1FA9110B}" type="parTrans" cxnId="{A198E4BF-5F5E-4425-AC17-E7329EDD7942}">
      <dgm:prSet/>
      <dgm:spPr/>
      <dgm:t>
        <a:bodyPr/>
        <a:lstStyle/>
        <a:p>
          <a:endParaRPr lang="es-AR"/>
        </a:p>
      </dgm:t>
    </dgm:pt>
    <dgm:pt modelId="{166EF8B8-722B-4CF8-9997-8C7727FB5B3F}" type="sibTrans" cxnId="{A198E4BF-5F5E-4425-AC17-E7329EDD7942}">
      <dgm:prSet/>
      <dgm:spPr/>
      <dgm:t>
        <a:bodyPr/>
        <a:lstStyle/>
        <a:p>
          <a:endParaRPr lang="es-AR"/>
        </a:p>
      </dgm:t>
    </dgm:pt>
    <dgm:pt modelId="{1EB51161-736F-490A-AC40-34A0ED08DA3E}">
      <dgm:prSet/>
      <dgm:spPr/>
      <dgm:t>
        <a:bodyPr/>
        <a:lstStyle/>
        <a:p>
          <a:pPr rtl="0"/>
          <a:r>
            <a:rPr lang="es-ES" smtClean="0"/>
            <a:t>Una vez elaborada la lista de objetivos, puede ser útil esquematizar las conclusiones en el posterior análisis de datos. </a:t>
          </a:r>
          <a:endParaRPr lang="es-AR"/>
        </a:p>
      </dgm:t>
    </dgm:pt>
    <dgm:pt modelId="{2C31F90B-8E13-4239-A94C-2C8F575AFADD}" type="parTrans" cxnId="{693CCFF7-C234-4A7F-8E3F-18E0959F3D9A}">
      <dgm:prSet/>
      <dgm:spPr/>
      <dgm:t>
        <a:bodyPr/>
        <a:lstStyle/>
        <a:p>
          <a:endParaRPr lang="es-AR"/>
        </a:p>
      </dgm:t>
    </dgm:pt>
    <dgm:pt modelId="{3786ECFC-311F-43FE-A985-B575F66E0D36}" type="sibTrans" cxnId="{693CCFF7-C234-4A7F-8E3F-18E0959F3D9A}">
      <dgm:prSet/>
      <dgm:spPr/>
      <dgm:t>
        <a:bodyPr/>
        <a:lstStyle/>
        <a:p>
          <a:endParaRPr lang="es-AR"/>
        </a:p>
      </dgm:t>
    </dgm:pt>
    <dgm:pt modelId="{02708587-8454-407E-9DFE-3C455DAE8479}">
      <dgm:prSet/>
      <dgm:spPr/>
      <dgm:t>
        <a:bodyPr/>
        <a:lstStyle/>
        <a:p>
          <a:pPr rtl="0"/>
          <a:r>
            <a:rPr lang="es-ES" smtClean="0"/>
            <a:t>Normalmente la lista de objetivos es refinada a medida que se van ejecutando las etapas del diseño de experimentos.</a:t>
          </a:r>
          <a:endParaRPr lang="es-AR"/>
        </a:p>
      </dgm:t>
    </dgm:pt>
    <dgm:pt modelId="{ECB71955-C04C-45C9-9BD4-7F85BB52492D}" type="parTrans" cxnId="{5FA54C82-5E62-4454-BCA0-168E4136DDD0}">
      <dgm:prSet/>
      <dgm:spPr/>
      <dgm:t>
        <a:bodyPr/>
        <a:lstStyle/>
        <a:p>
          <a:endParaRPr lang="es-AR"/>
        </a:p>
      </dgm:t>
    </dgm:pt>
    <dgm:pt modelId="{BE083291-7E80-49DA-AD06-FF428F2E6CDF}" type="sibTrans" cxnId="{5FA54C82-5E62-4454-BCA0-168E4136DDD0}">
      <dgm:prSet/>
      <dgm:spPr/>
      <dgm:t>
        <a:bodyPr/>
        <a:lstStyle/>
        <a:p>
          <a:endParaRPr lang="es-AR"/>
        </a:p>
      </dgm:t>
    </dgm:pt>
    <dgm:pt modelId="{3EBBD644-E393-4A69-8458-63BB7614AB92}" type="pres">
      <dgm:prSet presAssocID="{9F7E288D-80DF-449F-8821-8BEB2816BBA9}" presName="linear" presStyleCnt="0">
        <dgm:presLayoutVars>
          <dgm:animLvl val="lvl"/>
          <dgm:resizeHandles val="exact"/>
        </dgm:presLayoutVars>
      </dgm:prSet>
      <dgm:spPr/>
    </dgm:pt>
    <dgm:pt modelId="{F9D6DF91-7224-4630-A58E-7D8240D8E2FC}" type="pres">
      <dgm:prSet presAssocID="{C7252DD2-8BF2-4436-9DD6-635A403214EE}" presName="parentText" presStyleLbl="node1" presStyleIdx="0" presStyleCnt="4">
        <dgm:presLayoutVars>
          <dgm:chMax val="0"/>
          <dgm:bulletEnabled val="1"/>
        </dgm:presLayoutVars>
      </dgm:prSet>
      <dgm:spPr/>
    </dgm:pt>
    <dgm:pt modelId="{F16B1D10-4BCB-42DF-BF6B-2840635528AC}" type="pres">
      <dgm:prSet presAssocID="{9E696052-AF0C-47F9-965F-D6C08AE2C5DB}" presName="spacer" presStyleCnt="0"/>
      <dgm:spPr/>
    </dgm:pt>
    <dgm:pt modelId="{9D967D43-4064-4AB5-861B-51ABED753280}" type="pres">
      <dgm:prSet presAssocID="{CC34527E-0EB4-426D-AEE6-288C07ED3C1D}" presName="parentText" presStyleLbl="node1" presStyleIdx="1" presStyleCnt="4">
        <dgm:presLayoutVars>
          <dgm:chMax val="0"/>
          <dgm:bulletEnabled val="1"/>
        </dgm:presLayoutVars>
      </dgm:prSet>
      <dgm:spPr/>
    </dgm:pt>
    <dgm:pt modelId="{9DB3501D-F8F0-4C0C-A625-68C85E272E23}" type="pres">
      <dgm:prSet presAssocID="{166EF8B8-722B-4CF8-9997-8C7727FB5B3F}" presName="spacer" presStyleCnt="0"/>
      <dgm:spPr/>
    </dgm:pt>
    <dgm:pt modelId="{265A1253-1DC3-4625-A3BB-C926F3E91712}" type="pres">
      <dgm:prSet presAssocID="{1EB51161-736F-490A-AC40-34A0ED08DA3E}" presName="parentText" presStyleLbl="node1" presStyleIdx="2" presStyleCnt="4">
        <dgm:presLayoutVars>
          <dgm:chMax val="0"/>
          <dgm:bulletEnabled val="1"/>
        </dgm:presLayoutVars>
      </dgm:prSet>
      <dgm:spPr/>
    </dgm:pt>
    <dgm:pt modelId="{2AC4FC3E-5AAD-4B77-AE62-A2D02718AE93}" type="pres">
      <dgm:prSet presAssocID="{3786ECFC-311F-43FE-A985-B575F66E0D36}" presName="spacer" presStyleCnt="0"/>
      <dgm:spPr/>
    </dgm:pt>
    <dgm:pt modelId="{C3EDD079-3356-49FC-A754-64AC8C1B5EC9}" type="pres">
      <dgm:prSet presAssocID="{02708587-8454-407E-9DFE-3C455DAE8479}" presName="parentText" presStyleLbl="node1" presStyleIdx="3" presStyleCnt="4">
        <dgm:presLayoutVars>
          <dgm:chMax val="0"/>
          <dgm:bulletEnabled val="1"/>
        </dgm:presLayoutVars>
      </dgm:prSet>
      <dgm:spPr/>
    </dgm:pt>
  </dgm:ptLst>
  <dgm:cxnLst>
    <dgm:cxn modelId="{1E2C60CA-8E1D-4F9F-AC28-D79B447A548F}" type="presOf" srcId="{CC34527E-0EB4-426D-AEE6-288C07ED3C1D}" destId="{9D967D43-4064-4AB5-861B-51ABED753280}" srcOrd="0" destOrd="0" presId="urn:microsoft.com/office/officeart/2005/8/layout/vList2"/>
    <dgm:cxn modelId="{ADCEC457-311E-4BC9-88F9-D74ACF37D27D}" srcId="{9F7E288D-80DF-449F-8821-8BEB2816BBA9}" destId="{C7252DD2-8BF2-4436-9DD6-635A403214EE}" srcOrd="0" destOrd="0" parTransId="{E59F56B3-78D9-4C1A-9F1D-8D2CCC3FADB2}" sibTransId="{9E696052-AF0C-47F9-965F-D6C08AE2C5DB}"/>
    <dgm:cxn modelId="{5FA54C82-5E62-4454-BCA0-168E4136DDD0}" srcId="{9F7E288D-80DF-449F-8821-8BEB2816BBA9}" destId="{02708587-8454-407E-9DFE-3C455DAE8479}" srcOrd="3" destOrd="0" parTransId="{ECB71955-C04C-45C9-9BD4-7F85BB52492D}" sibTransId="{BE083291-7E80-49DA-AD06-FF428F2E6CDF}"/>
    <dgm:cxn modelId="{FE0595B9-5D8D-4774-A33D-47BFB4C4D4EC}" type="presOf" srcId="{1EB51161-736F-490A-AC40-34A0ED08DA3E}" destId="{265A1253-1DC3-4625-A3BB-C926F3E91712}" srcOrd="0" destOrd="0" presId="urn:microsoft.com/office/officeart/2005/8/layout/vList2"/>
    <dgm:cxn modelId="{A198E4BF-5F5E-4425-AC17-E7329EDD7942}" srcId="{9F7E288D-80DF-449F-8821-8BEB2816BBA9}" destId="{CC34527E-0EB4-426D-AEE6-288C07ED3C1D}" srcOrd="1" destOrd="0" parTransId="{3616BD53-5FCF-42FC-A530-97BA1FA9110B}" sibTransId="{166EF8B8-722B-4CF8-9997-8C7727FB5B3F}"/>
    <dgm:cxn modelId="{B239B486-43CD-406D-9F6B-B291E253CEF9}" type="presOf" srcId="{9F7E288D-80DF-449F-8821-8BEB2816BBA9}" destId="{3EBBD644-E393-4A69-8458-63BB7614AB92}" srcOrd="0" destOrd="0" presId="urn:microsoft.com/office/officeart/2005/8/layout/vList2"/>
    <dgm:cxn modelId="{1DBAD880-B288-423F-AD4A-6E95A10188F7}" type="presOf" srcId="{02708587-8454-407E-9DFE-3C455DAE8479}" destId="{C3EDD079-3356-49FC-A754-64AC8C1B5EC9}" srcOrd="0" destOrd="0" presId="urn:microsoft.com/office/officeart/2005/8/layout/vList2"/>
    <dgm:cxn modelId="{5AEF1855-FDFF-4609-8084-CB9F36AD8498}" type="presOf" srcId="{C7252DD2-8BF2-4436-9DD6-635A403214EE}" destId="{F9D6DF91-7224-4630-A58E-7D8240D8E2FC}" srcOrd="0" destOrd="0" presId="urn:microsoft.com/office/officeart/2005/8/layout/vList2"/>
    <dgm:cxn modelId="{693CCFF7-C234-4A7F-8E3F-18E0959F3D9A}" srcId="{9F7E288D-80DF-449F-8821-8BEB2816BBA9}" destId="{1EB51161-736F-490A-AC40-34A0ED08DA3E}" srcOrd="2" destOrd="0" parTransId="{2C31F90B-8E13-4239-A94C-2C8F575AFADD}" sibTransId="{3786ECFC-311F-43FE-A985-B575F66E0D36}"/>
    <dgm:cxn modelId="{A670C9BB-FC45-49C0-B6A5-0F43169AF634}" type="presParOf" srcId="{3EBBD644-E393-4A69-8458-63BB7614AB92}" destId="{F9D6DF91-7224-4630-A58E-7D8240D8E2FC}" srcOrd="0" destOrd="0" presId="urn:microsoft.com/office/officeart/2005/8/layout/vList2"/>
    <dgm:cxn modelId="{72FAA494-837D-4775-ACE9-50D0230B6292}" type="presParOf" srcId="{3EBBD644-E393-4A69-8458-63BB7614AB92}" destId="{F16B1D10-4BCB-42DF-BF6B-2840635528AC}" srcOrd="1" destOrd="0" presId="urn:microsoft.com/office/officeart/2005/8/layout/vList2"/>
    <dgm:cxn modelId="{A5425BA2-41D2-4B1A-AE48-E5FE977BB718}" type="presParOf" srcId="{3EBBD644-E393-4A69-8458-63BB7614AB92}" destId="{9D967D43-4064-4AB5-861B-51ABED753280}" srcOrd="2" destOrd="0" presId="urn:microsoft.com/office/officeart/2005/8/layout/vList2"/>
    <dgm:cxn modelId="{54F022DE-D6CD-454D-87E2-8346AA8CFC03}" type="presParOf" srcId="{3EBBD644-E393-4A69-8458-63BB7614AB92}" destId="{9DB3501D-F8F0-4C0C-A625-68C85E272E23}" srcOrd="3" destOrd="0" presId="urn:microsoft.com/office/officeart/2005/8/layout/vList2"/>
    <dgm:cxn modelId="{DE30F15E-19D4-4354-A54C-B750B8B8B81D}" type="presParOf" srcId="{3EBBD644-E393-4A69-8458-63BB7614AB92}" destId="{265A1253-1DC3-4625-A3BB-C926F3E91712}" srcOrd="4" destOrd="0" presId="urn:microsoft.com/office/officeart/2005/8/layout/vList2"/>
    <dgm:cxn modelId="{AF5B869C-A2A3-464B-9800-F80E164A233C}" type="presParOf" srcId="{3EBBD644-E393-4A69-8458-63BB7614AB92}" destId="{2AC4FC3E-5AAD-4B77-AE62-A2D02718AE93}" srcOrd="5" destOrd="0" presId="urn:microsoft.com/office/officeart/2005/8/layout/vList2"/>
    <dgm:cxn modelId="{15661DC6-D661-49A0-80E0-78FF9BEC8E5F}" type="presParOf" srcId="{3EBBD644-E393-4A69-8458-63BB7614AB92}" destId="{C3EDD079-3356-49FC-A754-64AC8C1B5EC9}"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AC9926-EF0A-4600-A960-15F20238965E}">
      <dsp:nvSpPr>
        <dsp:cNvPr id="0" name=""/>
        <dsp:cNvSpPr/>
      </dsp:nvSpPr>
      <dsp:spPr>
        <a:xfrm>
          <a:off x="0" y="71863"/>
          <a:ext cx="8065294" cy="1230693"/>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i="0" kern="1200" smtClean="0"/>
            <a:t>La experimentación forma parte natural de la mayoría de las investigaciones científicas</a:t>
          </a:r>
          <a:endParaRPr lang="es-AR" sz="2200" kern="1200"/>
        </a:p>
      </dsp:txBody>
      <dsp:txXfrm>
        <a:off x="60077" y="131940"/>
        <a:ext cx="7945140" cy="1110539"/>
      </dsp:txXfrm>
    </dsp:sp>
    <dsp:sp modelId="{D15BB9FD-9D40-494F-B80B-D7992CA2422E}">
      <dsp:nvSpPr>
        <dsp:cNvPr id="0" name=""/>
        <dsp:cNvSpPr/>
      </dsp:nvSpPr>
      <dsp:spPr>
        <a:xfrm>
          <a:off x="0" y="1365917"/>
          <a:ext cx="8065294" cy="1230693"/>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i="0" kern="1200" smtClean="0"/>
            <a:t>Es fundamental conocer los factores que influyen realmente y estimar esta influencia. </a:t>
          </a:r>
          <a:endParaRPr lang="es-AR" sz="2200" kern="1200"/>
        </a:p>
      </dsp:txBody>
      <dsp:txXfrm>
        <a:off x="60077" y="1425994"/>
        <a:ext cx="7945140" cy="1110539"/>
      </dsp:txXfrm>
    </dsp:sp>
    <dsp:sp modelId="{BBACBC66-FDC7-4676-8E0B-4DA8E89EAD0C}">
      <dsp:nvSpPr>
        <dsp:cNvPr id="0" name=""/>
        <dsp:cNvSpPr/>
      </dsp:nvSpPr>
      <dsp:spPr>
        <a:xfrm>
          <a:off x="0" y="2659971"/>
          <a:ext cx="8065294" cy="1230693"/>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i="0" kern="1200" smtClean="0"/>
            <a:t>Para conseguir esto es necesario experimentar, variar las condiciones que afectan a las unidades experimentales y observar la variable respuesta. </a:t>
          </a:r>
          <a:endParaRPr lang="es-AR" sz="2200" kern="1200"/>
        </a:p>
      </dsp:txBody>
      <dsp:txXfrm>
        <a:off x="60077" y="2720048"/>
        <a:ext cx="7945140" cy="1110539"/>
      </dsp:txXfrm>
    </dsp:sp>
    <dsp:sp modelId="{0ABEB19B-E092-4055-93CE-5C832E1AE819}">
      <dsp:nvSpPr>
        <dsp:cNvPr id="0" name=""/>
        <dsp:cNvSpPr/>
      </dsp:nvSpPr>
      <dsp:spPr>
        <a:xfrm>
          <a:off x="0" y="3954025"/>
          <a:ext cx="8065294" cy="1230693"/>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i="0" kern="1200" smtClean="0"/>
            <a:t>Del análisis y estudio de la información recogida se obtienen las conclusiones. </a:t>
          </a:r>
          <a:endParaRPr lang="es-AR" sz="2200" kern="1200"/>
        </a:p>
      </dsp:txBody>
      <dsp:txXfrm>
        <a:off x="60077" y="4014102"/>
        <a:ext cx="7945140" cy="111053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D3522-47AA-4D8D-8127-55EAD9EB6F97}">
      <dsp:nvSpPr>
        <dsp:cNvPr id="0" name=""/>
        <dsp:cNvSpPr/>
      </dsp:nvSpPr>
      <dsp:spPr>
        <a:xfrm>
          <a:off x="0" y="13608"/>
          <a:ext cx="8079581" cy="1630980"/>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rtl="0">
            <a:lnSpc>
              <a:spcPct val="90000"/>
            </a:lnSpc>
            <a:spcBef>
              <a:spcPct val="0"/>
            </a:spcBef>
            <a:spcAft>
              <a:spcPct val="35000"/>
            </a:spcAft>
          </a:pPr>
          <a:r>
            <a:rPr lang="es-ES" sz="4100" kern="1200" baseline="0" smtClean="0"/>
            <a:t>2. Identificar todas las posibles fuentes de variación. </a:t>
          </a:r>
          <a:endParaRPr lang="es-AR" sz="4100" kern="1200"/>
        </a:p>
      </dsp:txBody>
      <dsp:txXfrm>
        <a:off x="79618" y="93226"/>
        <a:ext cx="7920345" cy="14717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CB20F2-05BD-4EEE-AA41-242A040261B7}">
      <dsp:nvSpPr>
        <dsp:cNvPr id="0" name=""/>
        <dsp:cNvSpPr/>
      </dsp:nvSpPr>
      <dsp:spPr>
        <a:xfrm>
          <a:off x="0" y="37732"/>
          <a:ext cx="8065294" cy="87516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dirty="0" smtClean="0"/>
            <a:t>Una fuente de variación es cualquier “cosa” que pueda generar variabilidad en la respuesta. </a:t>
          </a:r>
          <a:endParaRPr lang="es-AR" sz="2200" kern="1200" dirty="0"/>
        </a:p>
      </dsp:txBody>
      <dsp:txXfrm>
        <a:off x="42722" y="80454"/>
        <a:ext cx="7979850" cy="789716"/>
      </dsp:txXfrm>
    </dsp:sp>
    <dsp:sp modelId="{0BE6F7D3-EC70-4325-B9B7-441AB2C156D8}">
      <dsp:nvSpPr>
        <dsp:cNvPr id="0" name=""/>
        <dsp:cNvSpPr/>
      </dsp:nvSpPr>
      <dsp:spPr>
        <a:xfrm>
          <a:off x="0" y="976252"/>
          <a:ext cx="8065294" cy="87516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smtClean="0"/>
            <a:t>Es recomendable hacer una lista de todas las posibles fuentes de variación del problema </a:t>
          </a:r>
          <a:endParaRPr lang="es-AR" sz="2200" kern="1200"/>
        </a:p>
      </dsp:txBody>
      <dsp:txXfrm>
        <a:off x="42722" y="1018974"/>
        <a:ext cx="7979850" cy="789716"/>
      </dsp:txXfrm>
    </dsp:sp>
    <dsp:sp modelId="{D2460159-63A8-4E09-957A-21AFAAF3F7B5}">
      <dsp:nvSpPr>
        <dsp:cNvPr id="0" name=""/>
        <dsp:cNvSpPr/>
      </dsp:nvSpPr>
      <dsp:spPr>
        <a:xfrm>
          <a:off x="0" y="1914772"/>
          <a:ext cx="8065294" cy="87516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smtClean="0"/>
            <a:t>Distinguir aquellas que, a priori, generarán una mayor variabilidad. </a:t>
          </a:r>
          <a:endParaRPr lang="es-AR" sz="2200" kern="1200"/>
        </a:p>
      </dsp:txBody>
      <dsp:txXfrm>
        <a:off x="42722" y="1957494"/>
        <a:ext cx="7979850" cy="789716"/>
      </dsp:txXfrm>
    </dsp:sp>
    <dsp:sp modelId="{19B25D9A-5234-4DE1-8B46-1CBA9A260986}">
      <dsp:nvSpPr>
        <dsp:cNvPr id="0" name=""/>
        <dsp:cNvSpPr/>
      </dsp:nvSpPr>
      <dsp:spPr>
        <a:xfrm>
          <a:off x="0" y="2853292"/>
          <a:ext cx="8065294" cy="87516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smtClean="0"/>
            <a:t>Se distinguen dos tipos: </a:t>
          </a:r>
          <a:endParaRPr lang="es-AR" sz="2200" kern="1200"/>
        </a:p>
      </dsp:txBody>
      <dsp:txXfrm>
        <a:off x="42722" y="2896014"/>
        <a:ext cx="7979850" cy="7897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6D2D63-FB72-491E-B688-C359C778E13F}">
      <dsp:nvSpPr>
        <dsp:cNvPr id="0" name=""/>
        <dsp:cNvSpPr/>
      </dsp:nvSpPr>
      <dsp:spPr>
        <a:xfrm>
          <a:off x="0" y="246622"/>
          <a:ext cx="8065294" cy="159471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s-ES" sz="2900" kern="1200" smtClean="0"/>
            <a:t>Factores tratamiento: son aquellas fuentes cuyo efecto sobre la respuesta es de particular interés para el experimentador. </a:t>
          </a:r>
          <a:endParaRPr lang="es-AR" sz="2900" kern="1200"/>
        </a:p>
      </dsp:txBody>
      <dsp:txXfrm>
        <a:off x="77847" y="324469"/>
        <a:ext cx="7909600" cy="1439016"/>
      </dsp:txXfrm>
    </dsp:sp>
    <dsp:sp modelId="{922D848B-204B-490F-BB49-013ECB9B4B45}">
      <dsp:nvSpPr>
        <dsp:cNvPr id="0" name=""/>
        <dsp:cNvSpPr/>
      </dsp:nvSpPr>
      <dsp:spPr>
        <a:xfrm>
          <a:off x="0" y="1924852"/>
          <a:ext cx="8065294" cy="159471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s-ES" sz="2900" kern="1200" smtClean="0"/>
            <a:t>Factores “nuisance”: son aquellas fuentes que no son de interés directo pero que se contemplan en el diseño para reducir la variabilidad no planificada.</a:t>
          </a:r>
          <a:endParaRPr lang="es-AR" sz="2900" kern="1200"/>
        </a:p>
      </dsp:txBody>
      <dsp:txXfrm>
        <a:off x="77847" y="2002699"/>
        <a:ext cx="7909600" cy="14390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0B4F9-97B0-4E6D-ABB6-31CE2D050093}">
      <dsp:nvSpPr>
        <dsp:cNvPr id="0" name=""/>
        <dsp:cNvSpPr/>
      </dsp:nvSpPr>
      <dsp:spPr>
        <a:xfrm>
          <a:off x="0" y="5062"/>
          <a:ext cx="8065294" cy="1209780"/>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smtClean="0"/>
            <a:t>Se denomina factor tratamiento a cualquier variable de interés para el experimentador cuyo posible efecto sobre la respuesta se quiere estudiar. </a:t>
          </a:r>
          <a:endParaRPr lang="es-AR" sz="2200" kern="1200"/>
        </a:p>
      </dsp:txBody>
      <dsp:txXfrm>
        <a:off x="59057" y="64119"/>
        <a:ext cx="7947180" cy="1091666"/>
      </dsp:txXfrm>
    </dsp:sp>
    <dsp:sp modelId="{7882C53F-101D-4B2D-8CCC-CEA5C143215B}">
      <dsp:nvSpPr>
        <dsp:cNvPr id="0" name=""/>
        <dsp:cNvSpPr/>
      </dsp:nvSpPr>
      <dsp:spPr>
        <a:xfrm>
          <a:off x="0" y="1278202"/>
          <a:ext cx="8065294" cy="1209780"/>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smtClean="0"/>
            <a:t>Los niveles de un factor tratamiento son los tipos o grados específicos del factor que se tendrán en cuenta en la realización del experimento. </a:t>
          </a:r>
          <a:endParaRPr lang="es-AR" sz="2200" kern="1200"/>
        </a:p>
      </dsp:txBody>
      <dsp:txXfrm>
        <a:off x="59057" y="1337259"/>
        <a:ext cx="7947180" cy="1091666"/>
      </dsp:txXfrm>
    </dsp:sp>
    <dsp:sp modelId="{60DA6627-AC0A-4B5B-BFA0-0EB1E5CDD345}">
      <dsp:nvSpPr>
        <dsp:cNvPr id="0" name=""/>
        <dsp:cNvSpPr/>
      </dsp:nvSpPr>
      <dsp:spPr>
        <a:xfrm>
          <a:off x="0" y="2551342"/>
          <a:ext cx="8065294" cy="1209780"/>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ES" sz="2200" kern="1200" smtClean="0"/>
            <a:t>Los factores tratamiento pueden ser cualitativos o cuantitativos.</a:t>
          </a:r>
          <a:endParaRPr lang="es-AR" sz="2200" kern="1200"/>
        </a:p>
      </dsp:txBody>
      <dsp:txXfrm>
        <a:off x="59057" y="2610399"/>
        <a:ext cx="7947180" cy="109166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30D891-7973-4555-BDCA-689C78F92D17}">
      <dsp:nvSpPr>
        <dsp:cNvPr id="0" name=""/>
        <dsp:cNvSpPr/>
      </dsp:nvSpPr>
      <dsp:spPr>
        <a:xfrm>
          <a:off x="0" y="13608"/>
          <a:ext cx="8079581" cy="1630980"/>
        </a:xfrm>
        <a:prstGeom prst="roundRect">
          <a:avLst/>
        </a:prstGeom>
        <a:solidFill>
          <a:schemeClr val="accent1">
            <a:hueOff val="0"/>
            <a:satOff val="0"/>
            <a:lumOff val="0"/>
            <a:alphaOff val="0"/>
          </a:schemeClr>
        </a:solidFill>
        <a:ln>
          <a:noFill/>
        </a:ln>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rtl="0">
            <a:lnSpc>
              <a:spcPct val="90000"/>
            </a:lnSpc>
            <a:spcBef>
              <a:spcPct val="0"/>
            </a:spcBef>
            <a:spcAft>
              <a:spcPct val="35000"/>
            </a:spcAft>
          </a:pPr>
          <a:r>
            <a:rPr lang="es-ES" sz="4100" kern="1200" baseline="0" smtClean="0"/>
            <a:t>Ejemplos de factores cualitativos y sus niveles: </a:t>
          </a:r>
          <a:endParaRPr lang="es-AR" sz="4100" kern="1200"/>
        </a:p>
      </dsp:txBody>
      <dsp:txXfrm>
        <a:off x="79618" y="93226"/>
        <a:ext cx="7920345" cy="147174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EDCB0-EB66-4EE7-B21F-BF24F9030CCB}">
      <dsp:nvSpPr>
        <dsp:cNvPr id="0" name=""/>
        <dsp:cNvSpPr/>
      </dsp:nvSpPr>
      <dsp:spPr>
        <a:xfrm>
          <a:off x="0" y="2190"/>
          <a:ext cx="8856984" cy="80658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ES" sz="2800" kern="1200" dirty="0" smtClean="0"/>
            <a:t>proveedor (diferentes proveedores de una materia prima), </a:t>
          </a:r>
          <a:endParaRPr lang="es-AR" sz="2800" kern="1200" dirty="0"/>
        </a:p>
      </dsp:txBody>
      <dsp:txXfrm>
        <a:off x="39374" y="41564"/>
        <a:ext cx="8778236" cy="727835"/>
      </dsp:txXfrm>
    </dsp:sp>
    <dsp:sp modelId="{0F92841C-950A-476C-B460-59AC1886D17F}">
      <dsp:nvSpPr>
        <dsp:cNvPr id="0" name=""/>
        <dsp:cNvSpPr/>
      </dsp:nvSpPr>
      <dsp:spPr>
        <a:xfrm>
          <a:off x="0" y="819306"/>
          <a:ext cx="8856984" cy="80658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ES" sz="2800" kern="1200" dirty="0" smtClean="0"/>
            <a:t>tipo de máquina (diferentes tipos o marcas de máquinas), </a:t>
          </a:r>
          <a:endParaRPr lang="es-AR" sz="2800" kern="1200" dirty="0"/>
        </a:p>
      </dsp:txBody>
      <dsp:txXfrm>
        <a:off x="39374" y="858680"/>
        <a:ext cx="8778236" cy="727835"/>
      </dsp:txXfrm>
    </dsp:sp>
    <dsp:sp modelId="{76A64E74-676E-4951-A280-F04992535011}">
      <dsp:nvSpPr>
        <dsp:cNvPr id="0" name=""/>
        <dsp:cNvSpPr/>
      </dsp:nvSpPr>
      <dsp:spPr>
        <a:xfrm>
          <a:off x="0" y="1636422"/>
          <a:ext cx="8856984" cy="80658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ES" sz="2800" kern="1200" smtClean="0"/>
            <a:t>trabajador (los trabajadores encargados de hacer una tarea), </a:t>
          </a:r>
          <a:endParaRPr lang="es-AR" sz="2800" kern="1200"/>
        </a:p>
      </dsp:txBody>
      <dsp:txXfrm>
        <a:off x="39374" y="1675796"/>
        <a:ext cx="8778236" cy="727835"/>
      </dsp:txXfrm>
    </dsp:sp>
    <dsp:sp modelId="{B429CD93-46CE-49F1-8386-0C8BFA9A34AB}">
      <dsp:nvSpPr>
        <dsp:cNvPr id="0" name=""/>
        <dsp:cNvSpPr/>
      </dsp:nvSpPr>
      <dsp:spPr>
        <a:xfrm>
          <a:off x="0" y="2453538"/>
          <a:ext cx="8856984" cy="80658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ES" sz="2800" kern="1200" smtClean="0"/>
            <a:t>un aditivo químico (diferentes tipos de aditivos químicos), </a:t>
          </a:r>
          <a:endParaRPr lang="es-AR" sz="2800" kern="1200"/>
        </a:p>
      </dsp:txBody>
      <dsp:txXfrm>
        <a:off x="39374" y="2492912"/>
        <a:ext cx="8778236" cy="727835"/>
      </dsp:txXfrm>
    </dsp:sp>
    <dsp:sp modelId="{4D37BEF9-5A80-4801-8413-09201DD95073}">
      <dsp:nvSpPr>
        <dsp:cNvPr id="0" name=""/>
        <dsp:cNvSpPr/>
      </dsp:nvSpPr>
      <dsp:spPr>
        <a:xfrm>
          <a:off x="0" y="3270654"/>
          <a:ext cx="8856984" cy="80658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ES" sz="2800" kern="1200" dirty="0" smtClean="0"/>
            <a:t>el sexo (Femenino, Masculino), </a:t>
          </a:r>
          <a:endParaRPr lang="es-AR" sz="2800" kern="1200" dirty="0"/>
        </a:p>
      </dsp:txBody>
      <dsp:txXfrm>
        <a:off x="39374" y="3310028"/>
        <a:ext cx="8778236" cy="727835"/>
      </dsp:txXfrm>
    </dsp:sp>
    <dsp:sp modelId="{FFAF04BD-0631-496B-9719-12A2A1A716FA}">
      <dsp:nvSpPr>
        <dsp:cNvPr id="0" name=""/>
        <dsp:cNvSpPr/>
      </dsp:nvSpPr>
      <dsp:spPr>
        <a:xfrm>
          <a:off x="0" y="4087770"/>
          <a:ext cx="8856984" cy="80658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ES" sz="2800" kern="1200" dirty="0" smtClean="0"/>
            <a:t>Una técnica (un número determinado de técnicas cuyos resultados se quieren comparar).</a:t>
          </a:r>
          <a:endParaRPr lang="es-AR" sz="2800" kern="1200" dirty="0"/>
        </a:p>
      </dsp:txBody>
      <dsp:txXfrm>
        <a:off x="39374" y="4127144"/>
        <a:ext cx="8778236" cy="72783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A7289-C724-4914-BEE5-B1B056F3EF60}">
      <dsp:nvSpPr>
        <dsp:cNvPr id="0" name=""/>
        <dsp:cNvSpPr/>
      </dsp:nvSpPr>
      <dsp:spPr>
        <a:xfrm>
          <a:off x="0" y="61578"/>
          <a:ext cx="8079581" cy="1535040"/>
        </a:xfrm>
        <a:prstGeom prst="roundRect">
          <a:avLst/>
        </a:prstGeom>
        <a:solidFill>
          <a:schemeClr val="accent1">
            <a:hueOff val="0"/>
            <a:satOff val="0"/>
            <a:lumOff val="0"/>
            <a:alphaOff val="0"/>
          </a:schemeClr>
        </a:solidFill>
        <a:ln>
          <a:noFill/>
        </a:ln>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43840" tIns="243840" rIns="243840" bIns="243840" numCol="1" spcCol="1270" anchor="ctr" anchorCtr="0">
          <a:noAutofit/>
        </a:bodyPr>
        <a:lstStyle/>
        <a:p>
          <a:pPr lvl="0" algn="l" defTabSz="2844800" rtl="0">
            <a:lnSpc>
              <a:spcPct val="90000"/>
            </a:lnSpc>
            <a:spcBef>
              <a:spcPct val="0"/>
            </a:spcBef>
            <a:spcAft>
              <a:spcPct val="35000"/>
            </a:spcAft>
          </a:pPr>
          <a:r>
            <a:rPr lang="es-ES" sz="6400" kern="1200" baseline="0" smtClean="0"/>
            <a:t>Factores cuantitativos: </a:t>
          </a:r>
          <a:endParaRPr lang="es-AR" sz="6400" kern="1200"/>
        </a:p>
      </dsp:txBody>
      <dsp:txXfrm>
        <a:off x="74934" y="136512"/>
        <a:ext cx="7929713" cy="138517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73445F-0D39-4397-A24C-6CD94E902827}">
      <dsp:nvSpPr>
        <dsp:cNvPr id="0" name=""/>
        <dsp:cNvSpPr/>
      </dsp:nvSpPr>
      <dsp:spPr>
        <a:xfrm>
          <a:off x="0" y="360372"/>
          <a:ext cx="8065294" cy="1350655"/>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s-ES" sz="3400" kern="1200" smtClean="0"/>
            <a:t>droga (distintas cantidades de la droga), </a:t>
          </a:r>
          <a:endParaRPr lang="es-AR" sz="3400" kern="1200"/>
        </a:p>
      </dsp:txBody>
      <dsp:txXfrm>
        <a:off x="65934" y="426306"/>
        <a:ext cx="7933426" cy="1218787"/>
      </dsp:txXfrm>
    </dsp:sp>
    <dsp:sp modelId="{BFD8926C-941C-4B9C-8861-A292A6FFD069}">
      <dsp:nvSpPr>
        <dsp:cNvPr id="0" name=""/>
        <dsp:cNvSpPr/>
      </dsp:nvSpPr>
      <dsp:spPr>
        <a:xfrm>
          <a:off x="0" y="1808947"/>
          <a:ext cx="8065294" cy="1350655"/>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s-ES" sz="3400" kern="1200" smtClean="0"/>
            <a:t>la temperatura (conjuntos de temperaturas seleccionadas en unos rangos de interés).</a:t>
          </a:r>
          <a:endParaRPr lang="es-AR" sz="3400" kern="1200"/>
        </a:p>
      </dsp:txBody>
      <dsp:txXfrm>
        <a:off x="65934" y="1874881"/>
        <a:ext cx="7933426" cy="1218787"/>
      </dsp:txXfrm>
    </dsp:sp>
    <dsp:sp modelId="{F613EAFD-701D-4FBF-9D95-BC63E6B11FFA}">
      <dsp:nvSpPr>
        <dsp:cNvPr id="0" name=""/>
        <dsp:cNvSpPr/>
      </dsp:nvSpPr>
      <dsp:spPr>
        <a:xfrm>
          <a:off x="0" y="3257523"/>
          <a:ext cx="8065294" cy="1350655"/>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s-ES" sz="3400" kern="1200" smtClean="0"/>
            <a:t>Rendimiento en producción de una plantación (distinto niveles de fertilizantes)</a:t>
          </a:r>
          <a:endParaRPr lang="es-AR" sz="3400" kern="1200"/>
        </a:p>
      </dsp:txBody>
      <dsp:txXfrm>
        <a:off x="65934" y="3323457"/>
        <a:ext cx="7933426" cy="121878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23C16E-13A1-4959-9E54-4C1BE7DFF3D0}">
      <dsp:nvSpPr>
        <dsp:cNvPr id="0" name=""/>
        <dsp:cNvSpPr/>
      </dsp:nvSpPr>
      <dsp:spPr>
        <a:xfrm>
          <a:off x="0" y="0"/>
          <a:ext cx="8065294" cy="3744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s-ES" sz="3200" kern="1200" dirty="0" smtClean="0"/>
            <a:t>Tener en cuenta que en el tratamiento matemático de los modelos de diseño de experimento los factores cuantitativos son tratados como cualitativos y sus niveles son elegidos </a:t>
          </a:r>
          <a:r>
            <a:rPr lang="es-ES" sz="3200" kern="1200" dirty="0" err="1" smtClean="0"/>
            <a:t>equiespaciados</a:t>
          </a:r>
          <a:r>
            <a:rPr lang="es-ES" sz="3200" kern="1200" dirty="0" smtClean="0"/>
            <a:t> o se codifican. Por lo general, un factor no suele tener más de cuatro niveles. </a:t>
          </a:r>
          <a:endParaRPr lang="es-AR" sz="3200" kern="1200" dirty="0"/>
        </a:p>
      </dsp:txBody>
      <dsp:txXfrm>
        <a:off x="182767" y="182767"/>
        <a:ext cx="7699760" cy="337846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558840-F19C-48CD-813D-990E8291AE36}">
      <dsp:nvSpPr>
        <dsp:cNvPr id="0" name=""/>
        <dsp:cNvSpPr/>
      </dsp:nvSpPr>
      <dsp:spPr>
        <a:xfrm>
          <a:off x="0" y="0"/>
          <a:ext cx="8079581" cy="15514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s-ES" sz="3900" kern="1200" baseline="0" smtClean="0"/>
            <a:t>Cuando en un experimento se trabaja con más de un factor,  se denomina: </a:t>
          </a:r>
          <a:endParaRPr lang="es-AR" sz="3900" kern="1200"/>
        </a:p>
      </dsp:txBody>
      <dsp:txXfrm>
        <a:off x="75734" y="75734"/>
        <a:ext cx="7928113" cy="13999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3B038B-9E09-42A5-810B-4D29627F4335}">
      <dsp:nvSpPr>
        <dsp:cNvPr id="0" name=""/>
        <dsp:cNvSpPr/>
      </dsp:nvSpPr>
      <dsp:spPr>
        <a:xfrm>
          <a:off x="0" y="201364"/>
          <a:ext cx="8065294" cy="4736160"/>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rtl="0">
            <a:lnSpc>
              <a:spcPct val="90000"/>
            </a:lnSpc>
            <a:spcBef>
              <a:spcPct val="0"/>
            </a:spcBef>
            <a:spcAft>
              <a:spcPct val="35000"/>
            </a:spcAft>
          </a:pPr>
          <a:r>
            <a:rPr lang="es-ES" sz="4600" kern="1200" dirty="0" smtClean="0"/>
            <a:t>La forma tradicional se basaba en estudiar los factores uno a uno, esto es, variar los niveles de un factor permaneciendo fijos los demás. Hay grandes inconvenientes: </a:t>
          </a:r>
          <a:endParaRPr lang="es-AR" sz="4600" kern="1200" dirty="0"/>
        </a:p>
      </dsp:txBody>
      <dsp:txXfrm>
        <a:off x="231200" y="432564"/>
        <a:ext cx="7602894" cy="427376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C0A49-81FD-45AE-8C6B-6C38E43F3BEE}">
      <dsp:nvSpPr>
        <dsp:cNvPr id="0" name=""/>
        <dsp:cNvSpPr/>
      </dsp:nvSpPr>
      <dsp:spPr>
        <a:xfrm>
          <a:off x="0" y="580828"/>
          <a:ext cx="8065294" cy="103428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s-ES" sz="2600" b="1" u="sng" kern="1200" dirty="0" smtClean="0"/>
            <a:t>Tratamiento</a:t>
          </a:r>
          <a:r>
            <a:rPr lang="es-ES" sz="2600" kern="1200" dirty="0" smtClean="0"/>
            <a:t> a cada una de las combinaciones de niveles de los distintos factores. </a:t>
          </a:r>
          <a:endParaRPr lang="es-AR" sz="2600" kern="1200" dirty="0"/>
        </a:p>
      </dsp:txBody>
      <dsp:txXfrm>
        <a:off x="50489" y="631317"/>
        <a:ext cx="7964316" cy="933302"/>
      </dsp:txXfrm>
    </dsp:sp>
    <dsp:sp modelId="{B5F950AC-544C-4F3D-A615-2B8BA03C6A5E}">
      <dsp:nvSpPr>
        <dsp:cNvPr id="0" name=""/>
        <dsp:cNvSpPr/>
      </dsp:nvSpPr>
      <dsp:spPr>
        <a:xfrm>
          <a:off x="0" y="1689988"/>
          <a:ext cx="8065294" cy="103428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s-ES" sz="2600" b="1" u="sng" kern="1200" smtClean="0"/>
            <a:t>Observación</a:t>
          </a:r>
          <a:r>
            <a:rPr lang="es-ES" sz="2600" kern="1200" smtClean="0"/>
            <a:t> es una medida en las condiciones determinadas por uno de los tratamientos. </a:t>
          </a:r>
          <a:endParaRPr lang="es-AR" sz="2600" kern="1200"/>
        </a:p>
      </dsp:txBody>
      <dsp:txXfrm>
        <a:off x="50489" y="1740477"/>
        <a:ext cx="7964316" cy="933302"/>
      </dsp:txXfrm>
    </dsp:sp>
    <dsp:sp modelId="{9FB97409-3F88-4DA5-95F1-0AB171577AF0}">
      <dsp:nvSpPr>
        <dsp:cNvPr id="0" name=""/>
        <dsp:cNvSpPr/>
      </dsp:nvSpPr>
      <dsp:spPr>
        <a:xfrm>
          <a:off x="0" y="2799148"/>
          <a:ext cx="8065294" cy="103428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s-ES" sz="2600" b="1" u="sng" kern="1200" smtClean="0"/>
            <a:t>Experimento factorial</a:t>
          </a:r>
          <a:r>
            <a:rPr lang="es-ES" sz="2600" kern="1200" smtClean="0"/>
            <a:t> es el diseño de experimentos en que existen observaciones de todos los posibles tratamientos.</a:t>
          </a:r>
          <a:endParaRPr lang="es-AR" sz="2600" kern="1200"/>
        </a:p>
      </dsp:txBody>
      <dsp:txXfrm>
        <a:off x="50489" y="2849637"/>
        <a:ext cx="7964316" cy="93330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F608E5-5578-4110-A3EB-1C9098C15EBD}">
      <dsp:nvSpPr>
        <dsp:cNvPr id="0" name=""/>
        <dsp:cNvSpPr/>
      </dsp:nvSpPr>
      <dsp:spPr>
        <a:xfrm>
          <a:off x="267792" y="665"/>
          <a:ext cx="7529708" cy="3764854"/>
        </a:xfrm>
        <a:prstGeom prst="roundRect">
          <a:avLst>
            <a:gd name="adj" fmla="val 1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3345" tIns="62230" rIns="93345" bIns="62230" numCol="1" spcCol="1270" anchor="ctr" anchorCtr="0">
          <a:noAutofit/>
        </a:bodyPr>
        <a:lstStyle/>
        <a:p>
          <a:pPr lvl="0" algn="ctr" defTabSz="2178050" rtl="0">
            <a:lnSpc>
              <a:spcPct val="90000"/>
            </a:lnSpc>
            <a:spcBef>
              <a:spcPct val="0"/>
            </a:spcBef>
            <a:spcAft>
              <a:spcPct val="35000"/>
            </a:spcAft>
          </a:pPr>
          <a:r>
            <a:rPr lang="es-ES" sz="4900" kern="1200" smtClean="0"/>
            <a:t>Son el material donde evaluar la variable respuesta y al que se le aplican los distintos niveles de los factores tratamiento. </a:t>
          </a:r>
          <a:endParaRPr lang="es-AR" sz="4900" kern="1200"/>
        </a:p>
      </dsp:txBody>
      <dsp:txXfrm>
        <a:off x="378061" y="110934"/>
        <a:ext cx="7309170" cy="354431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1729C0-47A4-4F62-9694-7CB5EA9CD833}">
      <dsp:nvSpPr>
        <dsp:cNvPr id="0" name=""/>
        <dsp:cNvSpPr/>
      </dsp:nvSpPr>
      <dsp:spPr>
        <a:xfrm>
          <a:off x="0" y="0"/>
          <a:ext cx="3766185" cy="3766185"/>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5975545-20D7-4434-878C-E820BCCC0867}">
      <dsp:nvSpPr>
        <dsp:cNvPr id="0" name=""/>
        <dsp:cNvSpPr/>
      </dsp:nvSpPr>
      <dsp:spPr>
        <a:xfrm>
          <a:off x="1883092" y="0"/>
          <a:ext cx="6182201" cy="376618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s-ES" sz="2800" kern="1200" smtClean="0"/>
            <a:t>en informática, ordenadores, páginas web, buscadores de internet, </a:t>
          </a:r>
          <a:endParaRPr lang="es-AR" sz="2800" kern="1200"/>
        </a:p>
      </dsp:txBody>
      <dsp:txXfrm>
        <a:off x="1883092" y="0"/>
        <a:ext cx="6182201" cy="800314"/>
      </dsp:txXfrm>
    </dsp:sp>
    <dsp:sp modelId="{67323825-71C1-418B-9C00-ACB377F93BDC}">
      <dsp:nvSpPr>
        <dsp:cNvPr id="0" name=""/>
        <dsp:cNvSpPr/>
      </dsp:nvSpPr>
      <dsp:spPr>
        <a:xfrm>
          <a:off x="494311" y="800314"/>
          <a:ext cx="2777561" cy="2777561"/>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19DBCCF-005C-4AE7-952C-2FB3D90513FD}">
      <dsp:nvSpPr>
        <dsp:cNvPr id="0" name=""/>
        <dsp:cNvSpPr/>
      </dsp:nvSpPr>
      <dsp:spPr>
        <a:xfrm>
          <a:off x="1883092" y="800314"/>
          <a:ext cx="6182201" cy="2777561"/>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s-ES" sz="2800" kern="1200" smtClean="0"/>
            <a:t>en agricultura, parcelas de tierra, </a:t>
          </a:r>
          <a:endParaRPr lang="es-AR" sz="2800" kern="1200"/>
        </a:p>
      </dsp:txBody>
      <dsp:txXfrm>
        <a:off x="1883092" y="800314"/>
        <a:ext cx="6182201" cy="800314"/>
      </dsp:txXfrm>
    </dsp:sp>
    <dsp:sp modelId="{E7FB116F-35A8-467F-B765-7BDD1FFB6181}">
      <dsp:nvSpPr>
        <dsp:cNvPr id="0" name=""/>
        <dsp:cNvSpPr/>
      </dsp:nvSpPr>
      <dsp:spPr>
        <a:xfrm>
          <a:off x="988623" y="1600628"/>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53E9F7D-3F9C-4091-B918-9BE6108E603C}">
      <dsp:nvSpPr>
        <dsp:cNvPr id="0" name=""/>
        <dsp:cNvSpPr/>
      </dsp:nvSpPr>
      <dsp:spPr>
        <a:xfrm>
          <a:off x="1883092" y="1600628"/>
          <a:ext cx="6182201"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s-ES" sz="2800" kern="1200" smtClean="0"/>
            <a:t>en medicina, individuos humanos u animales, </a:t>
          </a:r>
          <a:endParaRPr lang="es-AR" sz="2800" kern="1200"/>
        </a:p>
      </dsp:txBody>
      <dsp:txXfrm>
        <a:off x="1883092" y="1600628"/>
        <a:ext cx="6182201" cy="800314"/>
      </dsp:txXfrm>
    </dsp:sp>
    <dsp:sp modelId="{E9D0C3F0-105B-4D88-9B47-A5805B8FEC78}">
      <dsp:nvSpPr>
        <dsp:cNvPr id="0" name=""/>
        <dsp:cNvSpPr/>
      </dsp:nvSpPr>
      <dsp:spPr>
        <a:xfrm>
          <a:off x="1482935" y="2400942"/>
          <a:ext cx="800314" cy="80031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2C3B81E-39E8-43A2-A35B-D72700335E3B}">
      <dsp:nvSpPr>
        <dsp:cNvPr id="0" name=""/>
        <dsp:cNvSpPr/>
      </dsp:nvSpPr>
      <dsp:spPr>
        <a:xfrm>
          <a:off x="1883092" y="2400942"/>
          <a:ext cx="6182201" cy="80031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s-ES" sz="2800" kern="1200" dirty="0" smtClean="0"/>
            <a:t>en industria, lotes de material, trabajadores, máquinas.</a:t>
          </a:r>
          <a:endParaRPr lang="es-AR" sz="2800" kern="1200" dirty="0"/>
        </a:p>
      </dsp:txBody>
      <dsp:txXfrm>
        <a:off x="1883092" y="2400942"/>
        <a:ext cx="6182201" cy="80031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C0FFA-A258-4D33-A3D2-BFB65B487877}">
      <dsp:nvSpPr>
        <dsp:cNvPr id="0" name=""/>
        <dsp:cNvSpPr/>
      </dsp:nvSpPr>
      <dsp:spPr>
        <a:xfrm>
          <a:off x="0" y="184252"/>
          <a:ext cx="8065294" cy="3397680"/>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s-ES" sz="3300" kern="1200" dirty="0" smtClean="0"/>
            <a:t>Cuando un experimento se ejecuta sobre un período de tiempo de modo que las observaciones se recogen secuencialmente en instantes determinados, entonces los propios instantes de tiempo pueden considerarse unidades experimentales. </a:t>
          </a:r>
          <a:endParaRPr lang="es-AR" sz="3300" kern="1200" dirty="0"/>
        </a:p>
      </dsp:txBody>
      <dsp:txXfrm>
        <a:off x="165861" y="350113"/>
        <a:ext cx="7733572" cy="306595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263F9B-4758-44FF-AB43-5CB900652E83}">
      <dsp:nvSpPr>
        <dsp:cNvPr id="0" name=""/>
        <dsp:cNvSpPr/>
      </dsp:nvSpPr>
      <dsp:spPr>
        <a:xfrm>
          <a:off x="613272" y="0"/>
          <a:ext cx="6950419" cy="5832647"/>
        </a:xfrm>
        <a:prstGeom prst="rightArrow">
          <a:avLst/>
        </a:prstGeom>
        <a:gradFill rotWithShape="0">
          <a:gsLst>
            <a:gs pos="0">
              <a:schemeClr val="accent1">
                <a:tint val="40000"/>
                <a:hueOff val="0"/>
                <a:satOff val="0"/>
                <a:lumOff val="0"/>
                <a:alphaOff val="0"/>
                <a:tint val="97000"/>
                <a:satMod val="100000"/>
                <a:lumMod val="102000"/>
              </a:schemeClr>
            </a:gs>
            <a:gs pos="50000">
              <a:schemeClr val="accent1">
                <a:tint val="40000"/>
                <a:hueOff val="0"/>
                <a:satOff val="0"/>
                <a:lumOff val="0"/>
                <a:alphaOff val="0"/>
                <a:shade val="100000"/>
                <a:satMod val="100000"/>
                <a:lumMod val="100000"/>
              </a:schemeClr>
            </a:gs>
            <a:gs pos="100000">
              <a:schemeClr val="accent1">
                <a:tint val="40000"/>
                <a:hueOff val="0"/>
                <a:satOff val="0"/>
                <a:lumOff val="0"/>
                <a:alphaOff val="0"/>
                <a:shade val="80000"/>
                <a:satMod val="100000"/>
                <a:lumMod val="99000"/>
              </a:schemeClr>
            </a:gs>
          </a:gsLst>
          <a:lin ang="27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14BA8BA0-9273-40C4-A56E-44D793168E35}">
      <dsp:nvSpPr>
        <dsp:cNvPr id="0" name=""/>
        <dsp:cNvSpPr/>
      </dsp:nvSpPr>
      <dsp:spPr>
        <a:xfrm>
          <a:off x="8783" y="1749794"/>
          <a:ext cx="2631960" cy="2333058"/>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s-ES" sz="1700" kern="1200" smtClean="0"/>
            <a:t>Es muy importante </a:t>
          </a:r>
          <a:endParaRPr lang="es-AR" sz="1700" kern="1200"/>
        </a:p>
      </dsp:txBody>
      <dsp:txXfrm>
        <a:off x="122674" y="1863685"/>
        <a:ext cx="2404178" cy="2105276"/>
      </dsp:txXfrm>
    </dsp:sp>
    <dsp:sp modelId="{A9033961-B3D6-477C-9513-CE811AB13E87}">
      <dsp:nvSpPr>
        <dsp:cNvPr id="0" name=""/>
        <dsp:cNvSpPr/>
      </dsp:nvSpPr>
      <dsp:spPr>
        <a:xfrm>
          <a:off x="2772501" y="1749794"/>
          <a:ext cx="2631960" cy="2333058"/>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s-ES" sz="1700" kern="1200" smtClean="0"/>
            <a:t>que las unidades experimentales sean representativas de la población sobre la que se han fijado los objetivos del estudio. </a:t>
          </a:r>
          <a:endParaRPr lang="es-AR" sz="1700" kern="1200"/>
        </a:p>
      </dsp:txBody>
      <dsp:txXfrm>
        <a:off x="2886392" y="1863685"/>
        <a:ext cx="2404178" cy="2105276"/>
      </dsp:txXfrm>
    </dsp:sp>
    <dsp:sp modelId="{B777A4F4-3D5A-4781-911F-7DA144AC3753}">
      <dsp:nvSpPr>
        <dsp:cNvPr id="0" name=""/>
        <dsp:cNvSpPr/>
      </dsp:nvSpPr>
      <dsp:spPr>
        <a:xfrm>
          <a:off x="5536219" y="1749794"/>
          <a:ext cx="2631960" cy="2333058"/>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s-ES" sz="1700" kern="1200" dirty="0" smtClean="0"/>
            <a:t>Por ejemplo, si se utilizan los campos ganaderos de una Provincia como unidades experimentales, las conclusiones del experimento no son extrapolables a todos </a:t>
          </a:r>
          <a:r>
            <a:rPr lang="es-ES" sz="1700" kern="1200" smtClean="0"/>
            <a:t>los campos </a:t>
          </a:r>
          <a:r>
            <a:rPr lang="es-ES" sz="1700" kern="1200" dirty="0" smtClean="0"/>
            <a:t>del país. </a:t>
          </a:r>
          <a:endParaRPr lang="es-AR" sz="1700" kern="1200" dirty="0"/>
        </a:p>
      </dsp:txBody>
      <dsp:txXfrm>
        <a:off x="5650110" y="1863685"/>
        <a:ext cx="2404178" cy="21052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8F3896-E58E-4917-83E2-949B81BF3ED0}">
      <dsp:nvSpPr>
        <dsp:cNvPr id="0" name=""/>
        <dsp:cNvSpPr/>
      </dsp:nvSpPr>
      <dsp:spPr>
        <a:xfrm>
          <a:off x="0" y="403214"/>
          <a:ext cx="8065294" cy="11917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s-ES" sz="3000" kern="1200" smtClean="0"/>
            <a:t>Es necesario un gran número de pruebas. </a:t>
          </a:r>
          <a:endParaRPr lang="es-AR" sz="3000" kern="1200"/>
        </a:p>
      </dsp:txBody>
      <dsp:txXfrm>
        <a:off x="58177" y="461391"/>
        <a:ext cx="7948940" cy="1075400"/>
      </dsp:txXfrm>
    </dsp:sp>
    <dsp:sp modelId="{9D60967F-850E-4836-9A7E-9E6855C1AC4D}">
      <dsp:nvSpPr>
        <dsp:cNvPr id="0" name=""/>
        <dsp:cNvSpPr/>
      </dsp:nvSpPr>
      <dsp:spPr>
        <a:xfrm>
          <a:off x="0" y="1681368"/>
          <a:ext cx="8065294" cy="11917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s-ES" sz="3000" kern="1200" smtClean="0"/>
            <a:t>Las conclusiones obtenidas en el estudio de cada factor tiene un campo de validez muy restringido. </a:t>
          </a:r>
          <a:endParaRPr lang="es-AR" sz="3000" kern="1200"/>
        </a:p>
      </dsp:txBody>
      <dsp:txXfrm>
        <a:off x="58177" y="1739545"/>
        <a:ext cx="7948940" cy="1075400"/>
      </dsp:txXfrm>
    </dsp:sp>
    <dsp:sp modelId="{C681F531-43EF-4429-9FD1-F383555172AA}">
      <dsp:nvSpPr>
        <dsp:cNvPr id="0" name=""/>
        <dsp:cNvSpPr/>
      </dsp:nvSpPr>
      <dsp:spPr>
        <a:xfrm>
          <a:off x="0" y="2959523"/>
          <a:ext cx="8065294" cy="11917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s-ES" sz="3000" kern="1200" smtClean="0"/>
            <a:t>No es posible estudiar la existencia de interacción entre los factores. </a:t>
          </a:r>
          <a:endParaRPr lang="es-AR" sz="3000" kern="1200"/>
        </a:p>
      </dsp:txBody>
      <dsp:txXfrm>
        <a:off x="58177" y="3017700"/>
        <a:ext cx="7948940" cy="1075400"/>
      </dsp:txXfrm>
    </dsp:sp>
    <dsp:sp modelId="{D50880E4-3AA1-480C-81BB-9C95CB1C75BC}">
      <dsp:nvSpPr>
        <dsp:cNvPr id="0" name=""/>
        <dsp:cNvSpPr/>
      </dsp:nvSpPr>
      <dsp:spPr>
        <a:xfrm>
          <a:off x="0" y="4237678"/>
          <a:ext cx="8065294" cy="11917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s-ES" sz="3000" kern="1200" smtClean="0"/>
            <a:t>Es inviable, en muchos casos, por problemas de tiempo o costo.</a:t>
          </a:r>
          <a:endParaRPr lang="es-AR" sz="3000" kern="1200"/>
        </a:p>
      </dsp:txBody>
      <dsp:txXfrm>
        <a:off x="58177" y="4295855"/>
        <a:ext cx="7948940" cy="1075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3804D8-5EB6-4E2D-A24F-BCBC6D3EB6F4}">
      <dsp:nvSpPr>
        <dsp:cNvPr id="0" name=""/>
        <dsp:cNvSpPr/>
      </dsp:nvSpPr>
      <dsp:spPr>
        <a:xfrm>
          <a:off x="0" y="17941"/>
          <a:ext cx="8065294" cy="5030999"/>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s-ES" sz="4300" kern="1200" dirty="0" smtClean="0"/>
            <a:t>Las técnicas de diseño de experimentos se basan en estudiar simultáneamente los efectos de todos los factores de interés, son más eficaces y proporcionan mejores resultados con un menor costo.</a:t>
          </a:r>
          <a:endParaRPr lang="es-AR" sz="4300" kern="1200" dirty="0"/>
        </a:p>
      </dsp:txBody>
      <dsp:txXfrm>
        <a:off x="245593" y="263534"/>
        <a:ext cx="7574108" cy="45398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ACAD8-ED48-4B57-9331-6519EA526073}">
      <dsp:nvSpPr>
        <dsp:cNvPr id="0" name=""/>
        <dsp:cNvSpPr/>
      </dsp:nvSpPr>
      <dsp:spPr>
        <a:xfrm rot="5400000">
          <a:off x="-303682" y="306203"/>
          <a:ext cx="2024552" cy="1417186"/>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ES" sz="1800" kern="1200" smtClean="0"/>
            <a:t>1</a:t>
          </a:r>
          <a:endParaRPr lang="es-AR" sz="1800" kern="1200"/>
        </a:p>
      </dsp:txBody>
      <dsp:txXfrm rot="-5400000">
        <a:off x="1" y="711113"/>
        <a:ext cx="1417186" cy="607366"/>
      </dsp:txXfrm>
    </dsp:sp>
    <dsp:sp modelId="{F02E53DB-9C60-4879-8EF9-8241EA139F71}">
      <dsp:nvSpPr>
        <dsp:cNvPr id="0" name=""/>
        <dsp:cNvSpPr/>
      </dsp:nvSpPr>
      <dsp:spPr>
        <a:xfrm rot="5400000">
          <a:off x="4083260" y="-2663553"/>
          <a:ext cx="1315958" cy="6648107"/>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s-ES" sz="1800" kern="1200" dirty="0" smtClean="0"/>
            <a:t>Definir los objetivos del experimento. </a:t>
          </a:r>
          <a:endParaRPr lang="es-AR" sz="1800" kern="1200" dirty="0"/>
        </a:p>
      </dsp:txBody>
      <dsp:txXfrm rot="-5400000">
        <a:off x="1417186" y="66761"/>
        <a:ext cx="6583867" cy="1187478"/>
      </dsp:txXfrm>
    </dsp:sp>
    <dsp:sp modelId="{91F9609E-F9A7-4F56-99A1-CBCD669B9024}">
      <dsp:nvSpPr>
        <dsp:cNvPr id="0" name=""/>
        <dsp:cNvSpPr/>
      </dsp:nvSpPr>
      <dsp:spPr>
        <a:xfrm rot="5400000">
          <a:off x="-303682" y="2042795"/>
          <a:ext cx="2024552" cy="1417186"/>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ES" sz="1800" kern="1200" smtClean="0"/>
            <a:t>2</a:t>
          </a:r>
          <a:endParaRPr lang="es-AR" sz="1800" kern="1200"/>
        </a:p>
      </dsp:txBody>
      <dsp:txXfrm rot="-5400000">
        <a:off x="1" y="2447705"/>
        <a:ext cx="1417186" cy="607366"/>
      </dsp:txXfrm>
    </dsp:sp>
    <dsp:sp modelId="{2976160B-4B9C-4D59-947F-60E704256356}">
      <dsp:nvSpPr>
        <dsp:cNvPr id="0" name=""/>
        <dsp:cNvSpPr/>
      </dsp:nvSpPr>
      <dsp:spPr>
        <a:xfrm rot="5400000">
          <a:off x="4083260" y="-926961"/>
          <a:ext cx="1315958" cy="6648107"/>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s-ES" sz="1800" kern="1200" smtClean="0"/>
            <a:t>Identificar todas las posibles fuentes de variación, incluyendo:   </a:t>
          </a:r>
          <a:endParaRPr lang="es-AR" sz="1800" kern="1200"/>
        </a:p>
        <a:p>
          <a:pPr marL="342900" lvl="2" indent="-171450" algn="l" defTabSz="800100" rtl="0">
            <a:lnSpc>
              <a:spcPct val="90000"/>
            </a:lnSpc>
            <a:spcBef>
              <a:spcPct val="0"/>
            </a:spcBef>
            <a:spcAft>
              <a:spcPct val="15000"/>
            </a:spcAft>
            <a:buChar char="••"/>
          </a:pPr>
          <a:r>
            <a:rPr lang="es-ES" sz="1800" kern="1200" smtClean="0"/>
            <a:t>factores tratamiento y sus niveles, </a:t>
          </a:r>
          <a:endParaRPr lang="es-AR" sz="1800" kern="1200"/>
        </a:p>
        <a:p>
          <a:pPr marL="342900" lvl="2" indent="-171450" algn="l" defTabSz="800100" rtl="0">
            <a:lnSpc>
              <a:spcPct val="90000"/>
            </a:lnSpc>
            <a:spcBef>
              <a:spcPct val="0"/>
            </a:spcBef>
            <a:spcAft>
              <a:spcPct val="15000"/>
            </a:spcAft>
            <a:buChar char="••"/>
          </a:pPr>
          <a:r>
            <a:rPr lang="es-ES" sz="1800" kern="1200" smtClean="0"/>
            <a:t>unidades experimentales, </a:t>
          </a:r>
          <a:endParaRPr lang="es-AR" sz="1800" kern="1200"/>
        </a:p>
        <a:p>
          <a:pPr marL="342900" lvl="2" indent="-171450" algn="l" defTabSz="800100" rtl="0">
            <a:lnSpc>
              <a:spcPct val="90000"/>
            </a:lnSpc>
            <a:spcBef>
              <a:spcPct val="0"/>
            </a:spcBef>
            <a:spcAft>
              <a:spcPct val="15000"/>
            </a:spcAft>
            <a:buChar char="••"/>
          </a:pPr>
          <a:r>
            <a:rPr lang="es-ES" sz="1800" kern="1200" smtClean="0"/>
            <a:t>factores nuisance (molestos): factores bloque, factores ruido y covariables.</a:t>
          </a:r>
          <a:endParaRPr lang="es-AR" sz="1800" kern="1200"/>
        </a:p>
      </dsp:txBody>
      <dsp:txXfrm rot="-5400000">
        <a:off x="1417186" y="1803353"/>
        <a:ext cx="6583867" cy="11874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7C52E4-DDE6-4A13-A645-1F0EC856DC3A}">
      <dsp:nvSpPr>
        <dsp:cNvPr id="0" name=""/>
        <dsp:cNvSpPr/>
      </dsp:nvSpPr>
      <dsp:spPr>
        <a:xfrm rot="5400000">
          <a:off x="-149281" y="153196"/>
          <a:ext cx="995208" cy="696645"/>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s-ES" sz="1900" kern="1200" smtClean="0"/>
            <a:t>3</a:t>
          </a:r>
          <a:endParaRPr lang="es-AR" sz="1900" kern="1200"/>
        </a:p>
      </dsp:txBody>
      <dsp:txXfrm rot="-5400000">
        <a:off x="1" y="352238"/>
        <a:ext cx="696645" cy="298563"/>
      </dsp:txXfrm>
    </dsp:sp>
    <dsp:sp modelId="{F40352E2-1650-4FEE-9B05-271FD4DA05D5}">
      <dsp:nvSpPr>
        <dsp:cNvPr id="0" name=""/>
        <dsp:cNvSpPr/>
      </dsp:nvSpPr>
      <dsp:spPr>
        <a:xfrm rot="5400000">
          <a:off x="4057527" y="-3356966"/>
          <a:ext cx="646885" cy="73686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s-ES" sz="2000" kern="1200" smtClean="0"/>
            <a:t>Elegir una regla de asignación de las unidades experimentales a las condiciones de estudio (tratamientos). </a:t>
          </a:r>
          <a:endParaRPr lang="es-AR" sz="2000" kern="1200"/>
        </a:p>
      </dsp:txBody>
      <dsp:txXfrm rot="-5400000">
        <a:off x="696646" y="35493"/>
        <a:ext cx="7337070" cy="583729"/>
      </dsp:txXfrm>
    </dsp:sp>
    <dsp:sp modelId="{3612A7F2-D451-45C8-8FE1-C0E853309F54}">
      <dsp:nvSpPr>
        <dsp:cNvPr id="0" name=""/>
        <dsp:cNvSpPr/>
      </dsp:nvSpPr>
      <dsp:spPr>
        <a:xfrm rot="5400000">
          <a:off x="-149281" y="1066143"/>
          <a:ext cx="995208" cy="696645"/>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s-ES" sz="1900" kern="1200" smtClean="0"/>
            <a:t>4</a:t>
          </a:r>
          <a:endParaRPr lang="es-AR" sz="1900" kern="1200"/>
        </a:p>
      </dsp:txBody>
      <dsp:txXfrm rot="-5400000">
        <a:off x="1" y="1265185"/>
        <a:ext cx="696645" cy="298563"/>
      </dsp:txXfrm>
    </dsp:sp>
    <dsp:sp modelId="{1B8159C2-9345-4FFA-B1FE-5C11B95FF664}">
      <dsp:nvSpPr>
        <dsp:cNvPr id="0" name=""/>
        <dsp:cNvSpPr/>
      </dsp:nvSpPr>
      <dsp:spPr>
        <a:xfrm rot="5400000">
          <a:off x="4057527" y="-2444019"/>
          <a:ext cx="646885" cy="73686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s-ES" sz="2000" kern="1200" smtClean="0"/>
            <a:t>Especificar las medidas con que se trabajará (la respuesta), el procedimiento experimental y anticiparse a las posibles dificultades. </a:t>
          </a:r>
          <a:endParaRPr lang="es-AR" sz="2000" kern="1200"/>
        </a:p>
      </dsp:txBody>
      <dsp:txXfrm rot="-5400000">
        <a:off x="696646" y="948440"/>
        <a:ext cx="7337070" cy="583729"/>
      </dsp:txXfrm>
    </dsp:sp>
    <dsp:sp modelId="{AFEFE235-DF15-48DD-A142-A64731D60BDD}">
      <dsp:nvSpPr>
        <dsp:cNvPr id="0" name=""/>
        <dsp:cNvSpPr/>
      </dsp:nvSpPr>
      <dsp:spPr>
        <a:xfrm rot="5400000">
          <a:off x="-149281" y="1979090"/>
          <a:ext cx="995208" cy="696645"/>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s-ES" sz="1900" kern="1200" smtClean="0"/>
            <a:t>5</a:t>
          </a:r>
          <a:endParaRPr lang="es-AR" sz="1900" kern="1200"/>
        </a:p>
      </dsp:txBody>
      <dsp:txXfrm rot="-5400000">
        <a:off x="1" y="2178132"/>
        <a:ext cx="696645" cy="298563"/>
      </dsp:txXfrm>
    </dsp:sp>
    <dsp:sp modelId="{3B3AC03E-24B2-4AC7-8C2C-3B63A3CB0E34}">
      <dsp:nvSpPr>
        <dsp:cNvPr id="0" name=""/>
        <dsp:cNvSpPr/>
      </dsp:nvSpPr>
      <dsp:spPr>
        <a:xfrm rot="5400000">
          <a:off x="4057527" y="-1531072"/>
          <a:ext cx="646885" cy="73686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s-ES" sz="2000" kern="1200" smtClean="0"/>
            <a:t>Ejecutar un experimento piloto. </a:t>
          </a:r>
          <a:endParaRPr lang="es-AR" sz="2000" kern="1200"/>
        </a:p>
      </dsp:txBody>
      <dsp:txXfrm rot="-5400000">
        <a:off x="696646" y="1861387"/>
        <a:ext cx="7337070" cy="583729"/>
      </dsp:txXfrm>
    </dsp:sp>
    <dsp:sp modelId="{E82784FD-903C-47AB-8512-E3373260F1DE}">
      <dsp:nvSpPr>
        <dsp:cNvPr id="0" name=""/>
        <dsp:cNvSpPr/>
      </dsp:nvSpPr>
      <dsp:spPr>
        <a:xfrm rot="5400000">
          <a:off x="-149281" y="2892036"/>
          <a:ext cx="995208" cy="696645"/>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s-ES" sz="1900" kern="1200" smtClean="0"/>
            <a:t>6</a:t>
          </a:r>
          <a:endParaRPr lang="es-AR" sz="1900" kern="1200"/>
        </a:p>
      </dsp:txBody>
      <dsp:txXfrm rot="-5400000">
        <a:off x="1" y="3091078"/>
        <a:ext cx="696645" cy="298563"/>
      </dsp:txXfrm>
    </dsp:sp>
    <dsp:sp modelId="{F05DCBB9-94D8-46A0-836F-52CFA38E46D5}">
      <dsp:nvSpPr>
        <dsp:cNvPr id="0" name=""/>
        <dsp:cNvSpPr/>
      </dsp:nvSpPr>
      <dsp:spPr>
        <a:xfrm rot="5400000">
          <a:off x="4057527" y="-618126"/>
          <a:ext cx="646885" cy="73686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s-ES" sz="2000" kern="1200" smtClean="0"/>
            <a:t>Especificar el modelo. </a:t>
          </a:r>
          <a:endParaRPr lang="es-AR" sz="2000" kern="1200"/>
        </a:p>
      </dsp:txBody>
      <dsp:txXfrm rot="-5400000">
        <a:off x="696646" y="2774333"/>
        <a:ext cx="7337070" cy="583729"/>
      </dsp:txXfrm>
    </dsp:sp>
    <dsp:sp modelId="{7A2D881C-BCDA-412F-A780-5BCB79E669DA}">
      <dsp:nvSpPr>
        <dsp:cNvPr id="0" name=""/>
        <dsp:cNvSpPr/>
      </dsp:nvSpPr>
      <dsp:spPr>
        <a:xfrm rot="5400000">
          <a:off x="-149281" y="3804983"/>
          <a:ext cx="995208" cy="696645"/>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s-ES" sz="1900" kern="1200" smtClean="0"/>
            <a:t>7</a:t>
          </a:r>
          <a:endParaRPr lang="es-AR" sz="1900" kern="1200"/>
        </a:p>
      </dsp:txBody>
      <dsp:txXfrm rot="-5400000">
        <a:off x="1" y="4004025"/>
        <a:ext cx="696645" cy="298563"/>
      </dsp:txXfrm>
    </dsp:sp>
    <dsp:sp modelId="{400D08C7-617D-4FE2-B7F1-15810FE0C35E}">
      <dsp:nvSpPr>
        <dsp:cNvPr id="0" name=""/>
        <dsp:cNvSpPr/>
      </dsp:nvSpPr>
      <dsp:spPr>
        <a:xfrm rot="5400000">
          <a:off x="4057527" y="294820"/>
          <a:ext cx="646885" cy="73686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s-ES" sz="2000" kern="1200" smtClean="0"/>
            <a:t>Esquematizar los pasos del análisis. </a:t>
          </a:r>
          <a:endParaRPr lang="es-AR" sz="2000" kern="1200"/>
        </a:p>
      </dsp:txBody>
      <dsp:txXfrm rot="-5400000">
        <a:off x="696646" y="3687279"/>
        <a:ext cx="7337070" cy="583729"/>
      </dsp:txXfrm>
    </dsp:sp>
    <dsp:sp modelId="{FAEE9D1B-E35E-434D-A635-45A65F711AAE}">
      <dsp:nvSpPr>
        <dsp:cNvPr id="0" name=""/>
        <dsp:cNvSpPr/>
      </dsp:nvSpPr>
      <dsp:spPr>
        <a:xfrm rot="5400000">
          <a:off x="-149281" y="4717930"/>
          <a:ext cx="995208" cy="696645"/>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s-ES" sz="1900" kern="1200" smtClean="0"/>
            <a:t>8</a:t>
          </a:r>
          <a:endParaRPr lang="es-AR" sz="1900" kern="1200"/>
        </a:p>
      </dsp:txBody>
      <dsp:txXfrm rot="-5400000">
        <a:off x="1" y="4916972"/>
        <a:ext cx="696645" cy="298563"/>
      </dsp:txXfrm>
    </dsp:sp>
    <dsp:sp modelId="{E7C7FA65-397C-441C-B701-D475A50F425C}">
      <dsp:nvSpPr>
        <dsp:cNvPr id="0" name=""/>
        <dsp:cNvSpPr/>
      </dsp:nvSpPr>
      <dsp:spPr>
        <a:xfrm rot="5400000">
          <a:off x="4057527" y="1207767"/>
          <a:ext cx="646885" cy="73686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s-ES" sz="2000" kern="1200" smtClean="0"/>
            <a:t>Determinar el tamaño muestral. </a:t>
          </a:r>
          <a:endParaRPr lang="es-AR" sz="2000" kern="1200"/>
        </a:p>
      </dsp:txBody>
      <dsp:txXfrm rot="-5400000">
        <a:off x="696646" y="4600226"/>
        <a:ext cx="7337070" cy="583729"/>
      </dsp:txXfrm>
    </dsp:sp>
    <dsp:sp modelId="{4AB9A3A4-BB0E-4CC8-B967-1F83396C396F}">
      <dsp:nvSpPr>
        <dsp:cNvPr id="0" name=""/>
        <dsp:cNvSpPr/>
      </dsp:nvSpPr>
      <dsp:spPr>
        <a:xfrm rot="5400000">
          <a:off x="-149281" y="5630876"/>
          <a:ext cx="995208" cy="696645"/>
        </a:xfrm>
        <a:prstGeom prst="chevron">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s-ES" sz="1900" kern="1200" smtClean="0"/>
            <a:t>9</a:t>
          </a:r>
          <a:endParaRPr lang="es-AR" sz="1900" kern="1200"/>
        </a:p>
      </dsp:txBody>
      <dsp:txXfrm rot="-5400000">
        <a:off x="1" y="5829918"/>
        <a:ext cx="696645" cy="298563"/>
      </dsp:txXfrm>
    </dsp:sp>
    <dsp:sp modelId="{A27DD6DB-2B61-4500-860C-A15BBBCF7488}">
      <dsp:nvSpPr>
        <dsp:cNvPr id="0" name=""/>
        <dsp:cNvSpPr/>
      </dsp:nvSpPr>
      <dsp:spPr>
        <a:xfrm rot="5400000">
          <a:off x="4057527" y="2120713"/>
          <a:ext cx="646885" cy="73686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s-ES" sz="2000" kern="1200" smtClean="0"/>
            <a:t>Revisar las decisiones anteriores. Modificarlas si se considera necesario. </a:t>
          </a:r>
          <a:endParaRPr lang="es-AR" sz="2000" kern="1200"/>
        </a:p>
      </dsp:txBody>
      <dsp:txXfrm rot="-5400000">
        <a:off x="696646" y="5513172"/>
        <a:ext cx="7337070" cy="5837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57D1F-E884-463F-B4A8-D15EBA25DFD1}">
      <dsp:nvSpPr>
        <dsp:cNvPr id="0" name=""/>
        <dsp:cNvSpPr/>
      </dsp:nvSpPr>
      <dsp:spPr>
        <a:xfrm>
          <a:off x="0" y="0"/>
          <a:ext cx="8065294" cy="3376620"/>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s-ES" sz="3900" kern="1200" smtClean="0"/>
            <a:t>Los pasos del listado anterior no son independientes y en un determinado momento puede ser necesario volver atrás y modificar decisiones tomadas en algún paso previo. </a:t>
          </a:r>
          <a:endParaRPr lang="es-AR" sz="3900" kern="1200"/>
        </a:p>
      </dsp:txBody>
      <dsp:txXfrm>
        <a:off x="164833" y="164833"/>
        <a:ext cx="7735628" cy="30469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378DF2-70A4-4D2D-97A3-9C74A8052F63}">
      <dsp:nvSpPr>
        <dsp:cNvPr id="0" name=""/>
        <dsp:cNvSpPr/>
      </dsp:nvSpPr>
      <dsp:spPr>
        <a:xfrm>
          <a:off x="0" y="0"/>
          <a:ext cx="8079581" cy="1216800"/>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s-ES" sz="3600" kern="1200" baseline="0" dirty="0" smtClean="0"/>
            <a:t>1. Definir los objetivos del experimento. </a:t>
          </a:r>
          <a:endParaRPr lang="es-AR" sz="3600" kern="1200" dirty="0"/>
        </a:p>
      </dsp:txBody>
      <dsp:txXfrm>
        <a:off x="59399" y="59399"/>
        <a:ext cx="7960783" cy="10980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6DF91-7224-4630-A58E-7D8240D8E2FC}">
      <dsp:nvSpPr>
        <dsp:cNvPr id="0" name=""/>
        <dsp:cNvSpPr/>
      </dsp:nvSpPr>
      <dsp:spPr>
        <a:xfrm>
          <a:off x="0" y="363143"/>
          <a:ext cx="8065294" cy="95471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ES" sz="2400" kern="1200" smtClean="0"/>
            <a:t>Se debe hacer una lista completa de las preguntas concretas a las que debe dar respuesta el experimento. </a:t>
          </a:r>
          <a:endParaRPr lang="es-AR" sz="2400" kern="1200"/>
        </a:p>
      </dsp:txBody>
      <dsp:txXfrm>
        <a:off x="46606" y="409749"/>
        <a:ext cx="7972082" cy="861507"/>
      </dsp:txXfrm>
    </dsp:sp>
    <dsp:sp modelId="{9D967D43-4064-4AB5-861B-51ABED753280}">
      <dsp:nvSpPr>
        <dsp:cNvPr id="0" name=""/>
        <dsp:cNvSpPr/>
      </dsp:nvSpPr>
      <dsp:spPr>
        <a:xfrm>
          <a:off x="0" y="1386983"/>
          <a:ext cx="8065294" cy="95471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ES" sz="2400" kern="1200" smtClean="0"/>
            <a:t>Solamente cuestiones fundamentales ya que tratar de abordar problemas colaterales pueden complicar el experimento. </a:t>
          </a:r>
          <a:endParaRPr lang="es-AR" sz="2400" kern="1200"/>
        </a:p>
      </dsp:txBody>
      <dsp:txXfrm>
        <a:off x="46606" y="1433589"/>
        <a:ext cx="7972082" cy="861507"/>
      </dsp:txXfrm>
    </dsp:sp>
    <dsp:sp modelId="{265A1253-1DC3-4625-A3BB-C926F3E91712}">
      <dsp:nvSpPr>
        <dsp:cNvPr id="0" name=""/>
        <dsp:cNvSpPr/>
      </dsp:nvSpPr>
      <dsp:spPr>
        <a:xfrm>
          <a:off x="0" y="2410823"/>
          <a:ext cx="8065294" cy="95471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ES" sz="2400" kern="1200" smtClean="0"/>
            <a:t>Una vez elaborada la lista de objetivos, puede ser útil esquematizar las conclusiones en el posterior análisis de datos. </a:t>
          </a:r>
          <a:endParaRPr lang="es-AR" sz="2400" kern="1200"/>
        </a:p>
      </dsp:txBody>
      <dsp:txXfrm>
        <a:off x="46606" y="2457429"/>
        <a:ext cx="7972082" cy="861507"/>
      </dsp:txXfrm>
    </dsp:sp>
    <dsp:sp modelId="{C3EDD079-3356-49FC-A754-64AC8C1B5EC9}">
      <dsp:nvSpPr>
        <dsp:cNvPr id="0" name=""/>
        <dsp:cNvSpPr/>
      </dsp:nvSpPr>
      <dsp:spPr>
        <a:xfrm>
          <a:off x="0" y="3434663"/>
          <a:ext cx="8065294" cy="95471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ES" sz="2400" kern="1200" smtClean="0"/>
            <a:t>Normalmente la lista de objetivos es refinada a medida que se van ejecutando las etapas del diseño de experimentos.</a:t>
          </a:r>
          <a:endParaRPr lang="es-AR" sz="2400" kern="1200"/>
        </a:p>
      </dsp:txBody>
      <dsp:txXfrm>
        <a:off x="46606" y="3481269"/>
        <a:ext cx="7972082" cy="86150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endParaRPr lang="es-E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s-E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542C0997-D891-43EE-942A-3AE2092785DD}" type="slidenum">
              <a:rPr lang="es-ES" smtClean="0"/>
              <a:pPr/>
              <a:t>‹Nº›</a:t>
            </a:fld>
            <a:endParaRPr lang="es-ES"/>
          </a:p>
        </p:txBody>
      </p:sp>
    </p:spTree>
    <p:extLst>
      <p:ext uri="{BB962C8B-B14F-4D97-AF65-F5344CB8AC3E}">
        <p14:creationId xmlns:p14="http://schemas.microsoft.com/office/powerpoint/2010/main" val="172252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96E8457-4011-4836-8397-5EC779E622B0}" type="slidenum">
              <a:rPr lang="es-ES" smtClean="0"/>
              <a:pPr/>
              <a:t>‹Nº›</a:t>
            </a:fld>
            <a:endParaRPr lang="es-ES"/>
          </a:p>
        </p:txBody>
      </p:sp>
    </p:spTree>
    <p:extLst>
      <p:ext uri="{BB962C8B-B14F-4D97-AF65-F5344CB8AC3E}">
        <p14:creationId xmlns:p14="http://schemas.microsoft.com/office/powerpoint/2010/main" val="3180370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7E8616D-8406-48A8-9D5A-5D2601F57DED}" type="slidenum">
              <a:rPr lang="es-ES" smtClean="0"/>
              <a:pPr/>
              <a:t>‹Nº›</a:t>
            </a:fld>
            <a:endParaRPr lang="es-ES"/>
          </a:p>
        </p:txBody>
      </p:sp>
    </p:spTree>
    <p:extLst>
      <p:ext uri="{BB962C8B-B14F-4D97-AF65-F5344CB8AC3E}">
        <p14:creationId xmlns:p14="http://schemas.microsoft.com/office/powerpoint/2010/main" val="371059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A2389F-5002-40C9-848B-948D6CEE25FC}" type="slidenum">
              <a:rPr lang="es-ES" smtClean="0"/>
              <a:pPr/>
              <a:t>‹Nº›</a:t>
            </a:fld>
            <a:endParaRPr lang="es-ES"/>
          </a:p>
        </p:txBody>
      </p:sp>
    </p:spTree>
    <p:extLst>
      <p:ext uri="{BB962C8B-B14F-4D97-AF65-F5344CB8AC3E}">
        <p14:creationId xmlns:p14="http://schemas.microsoft.com/office/powerpoint/2010/main" val="318303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9895B68-7F0E-48FE-B855-B2BD56A600E7}" type="slidenum">
              <a:rPr lang="es-ES" smtClean="0"/>
              <a:pPr/>
              <a:t>‹Nº›</a:t>
            </a:fld>
            <a:endParaRPr lang="es-ES"/>
          </a:p>
        </p:txBody>
      </p:sp>
    </p:spTree>
    <p:extLst>
      <p:ext uri="{BB962C8B-B14F-4D97-AF65-F5344CB8AC3E}">
        <p14:creationId xmlns:p14="http://schemas.microsoft.com/office/powerpoint/2010/main" val="1231484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9FD60C5-5A63-42A8-B760-80FA0207F1E3}" type="slidenum">
              <a:rPr lang="es-ES" smtClean="0"/>
              <a:pPr/>
              <a:t>‹Nº›</a:t>
            </a:fld>
            <a:endParaRPr lang="es-ES"/>
          </a:p>
        </p:txBody>
      </p:sp>
    </p:spTree>
    <p:extLst>
      <p:ext uri="{BB962C8B-B14F-4D97-AF65-F5344CB8AC3E}">
        <p14:creationId xmlns:p14="http://schemas.microsoft.com/office/powerpoint/2010/main" val="1619858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60A850D-16EA-41D5-9F04-AEDFF6F753F7}" type="slidenum">
              <a:rPr lang="es-ES" smtClean="0"/>
              <a:pPr/>
              <a:t>‹Nº›</a:t>
            </a:fld>
            <a:endParaRPr lang="es-ES"/>
          </a:p>
        </p:txBody>
      </p:sp>
    </p:spTree>
    <p:extLst>
      <p:ext uri="{BB962C8B-B14F-4D97-AF65-F5344CB8AC3E}">
        <p14:creationId xmlns:p14="http://schemas.microsoft.com/office/powerpoint/2010/main" val="36312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B75FFE8-B4C0-4C81-A24A-8AE275C3E880}" type="slidenum">
              <a:rPr lang="es-ES" smtClean="0"/>
              <a:pPr/>
              <a:t>‹Nº›</a:t>
            </a:fld>
            <a:endParaRPr lang="es-ES"/>
          </a:p>
        </p:txBody>
      </p:sp>
    </p:spTree>
    <p:extLst>
      <p:ext uri="{BB962C8B-B14F-4D97-AF65-F5344CB8AC3E}">
        <p14:creationId xmlns:p14="http://schemas.microsoft.com/office/powerpoint/2010/main" val="2054103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F537A87-8DF1-4937-9DBB-0CCDEA2AEED6}" type="slidenum">
              <a:rPr lang="es-ES" smtClean="0"/>
              <a:pPr/>
              <a:t>‹Nº›</a:t>
            </a:fld>
            <a:endParaRPr lang="es-ES"/>
          </a:p>
        </p:txBody>
      </p:sp>
    </p:spTree>
    <p:extLst>
      <p:ext uri="{BB962C8B-B14F-4D97-AF65-F5344CB8AC3E}">
        <p14:creationId xmlns:p14="http://schemas.microsoft.com/office/powerpoint/2010/main" val="3840945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A54F71D3-9BE1-4696-BDBA-B7CD7AB8B29C}" type="slidenum">
              <a:rPr lang="es-ES" smtClean="0"/>
              <a:pPr/>
              <a:t>‹Nº›</a:t>
            </a:fld>
            <a:endParaRPr lang="es-ES"/>
          </a:p>
        </p:txBody>
      </p:sp>
    </p:spTree>
    <p:extLst>
      <p:ext uri="{BB962C8B-B14F-4D97-AF65-F5344CB8AC3E}">
        <p14:creationId xmlns:p14="http://schemas.microsoft.com/office/powerpoint/2010/main" val="435915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20000"/>
              <a:lumOff val="8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endParaRPr lang="es-E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s-E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6B7E31BA-8CD8-4BEF-B858-382C14164183}" type="slidenum">
              <a:rPr lang="es-ES" smtClean="0"/>
              <a:pPr/>
              <a:t>‹Nº›</a:t>
            </a:fld>
            <a:endParaRPr lang="es-ES"/>
          </a:p>
        </p:txBody>
      </p:sp>
    </p:spTree>
    <p:extLst>
      <p:ext uri="{BB962C8B-B14F-4D97-AF65-F5344CB8AC3E}">
        <p14:creationId xmlns:p14="http://schemas.microsoft.com/office/powerpoint/2010/main" val="72989129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endParaRPr lang="es-E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s-E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599FF35F-64EE-4259-8F2C-FDF7B0791ED2}" type="slidenum">
              <a:rPr lang="es-ES" smtClean="0"/>
              <a:pPr/>
              <a:t>‹Nº›</a:t>
            </a:fld>
            <a:endParaRPr lang="es-ES"/>
          </a:p>
        </p:txBody>
      </p:sp>
    </p:spTree>
    <p:extLst>
      <p:ext uri="{BB962C8B-B14F-4D97-AF65-F5344CB8AC3E}">
        <p14:creationId xmlns:p14="http://schemas.microsoft.com/office/powerpoint/2010/main" val="369468959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92919" y="-27384"/>
            <a:ext cx="8079581" cy="1658198"/>
          </a:xfrm>
        </p:spPr>
        <p:txBody>
          <a:bodyPr/>
          <a:lstStyle/>
          <a:p>
            <a:r>
              <a:rPr lang="es-ES" sz="3800" b="1" dirty="0"/>
              <a:t>Planificación de un experimento.</a:t>
            </a:r>
          </a:p>
        </p:txBody>
      </p:sp>
      <p:graphicFrame>
        <p:nvGraphicFramePr>
          <p:cNvPr id="2" name="Marcador de contenido 1"/>
          <p:cNvGraphicFramePr>
            <a:graphicFrameLocks noGrp="1"/>
          </p:cNvGraphicFramePr>
          <p:nvPr>
            <p:ph idx="1"/>
            <p:extLst>
              <p:ext uri="{D42A27DB-BD31-4B8C-83A1-F6EECF244321}">
                <p14:modId xmlns:p14="http://schemas.microsoft.com/office/powerpoint/2010/main" val="1434603484"/>
              </p:ext>
            </p:extLst>
          </p:nvPr>
        </p:nvGraphicFramePr>
        <p:xfrm>
          <a:off x="507206" y="1412776"/>
          <a:ext cx="8065294" cy="52565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
            <p:extLst>
              <p:ext uri="{D42A27DB-BD31-4B8C-83A1-F6EECF244321}">
                <p14:modId xmlns:p14="http://schemas.microsoft.com/office/powerpoint/2010/main" val="732277119"/>
              </p:ext>
            </p:extLst>
          </p:nvPr>
        </p:nvGraphicFramePr>
        <p:xfrm>
          <a:off x="507206" y="1246991"/>
          <a:ext cx="8065294"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E96D2D63-FB72-491E-B688-C359C778E13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922D848B-204B-490F-BB49-013ECB9B4B4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p:txBody>
          <a:bodyPr/>
          <a:lstStyle/>
          <a:p>
            <a:r>
              <a:rPr lang="es-ES"/>
              <a:t>Veamos esto con detenimiento:</a:t>
            </a:r>
          </a:p>
        </p:txBody>
      </p:sp>
      <p:sp>
        <p:nvSpPr>
          <p:cNvPr id="60420" name="Rectangle 4"/>
          <p:cNvSpPr>
            <a:spLocks noGrp="1" noChangeArrowheads="1"/>
          </p:cNvSpPr>
          <p:nvPr>
            <p:ph type="subTitle" idx="1"/>
          </p:nvPr>
        </p:nvSpPr>
        <p:spPr/>
        <p:txBody>
          <a:bodyPr/>
          <a:lstStyle/>
          <a:p>
            <a:endParaRPr lang="es-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s-ES"/>
              <a:t>Factores y sus niveles. </a:t>
            </a:r>
          </a:p>
        </p:txBody>
      </p:sp>
      <p:graphicFrame>
        <p:nvGraphicFramePr>
          <p:cNvPr id="2" name="Marcador de contenido 1"/>
          <p:cNvGraphicFramePr>
            <a:graphicFrameLocks noGrp="1"/>
          </p:cNvGraphicFramePr>
          <p:nvPr>
            <p:ph idx="1"/>
            <p:extLst>
              <p:ext uri="{D42A27DB-BD31-4B8C-83A1-F6EECF244321}">
                <p14:modId xmlns:p14="http://schemas.microsoft.com/office/powerpoint/2010/main" val="1450695835"/>
              </p:ext>
            </p:extLst>
          </p:nvPr>
        </p:nvGraphicFramePr>
        <p:xfrm>
          <a:off x="507206" y="1993393"/>
          <a:ext cx="8065294"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graphicEl>
                                              <a:dgm id="{4810B4F9-97B0-4E6D-ABB6-31CE2D050093}"/>
                                            </p:graphicEl>
                                          </p:spTgt>
                                        </p:tgtEl>
                                        <p:attrNameLst>
                                          <p:attrName>style.visibility</p:attrName>
                                        </p:attrNameLst>
                                      </p:cBhvr>
                                      <p:to>
                                        <p:strVal val="visible"/>
                                      </p:to>
                                    </p:set>
                                    <p:animEffect transition="in" filter="fade">
                                      <p:cBhvr>
                                        <p:cTn id="7" dur="500"/>
                                        <p:tgtEl>
                                          <p:spTgt spid="2">
                                            <p:graphicEl>
                                              <a:dgm id="{4810B4F9-97B0-4E6D-ABB6-31CE2D05009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graphicEl>
                                              <a:dgm id="{7882C53F-101D-4B2D-8CCC-CEA5C143215B}"/>
                                            </p:graphicEl>
                                          </p:spTgt>
                                        </p:tgtEl>
                                        <p:attrNameLst>
                                          <p:attrName>style.visibility</p:attrName>
                                        </p:attrNameLst>
                                      </p:cBhvr>
                                      <p:to>
                                        <p:strVal val="visible"/>
                                      </p:to>
                                    </p:set>
                                    <p:animEffect transition="in" filter="fade">
                                      <p:cBhvr>
                                        <p:cTn id="12" dur="500"/>
                                        <p:tgtEl>
                                          <p:spTgt spid="2">
                                            <p:graphicEl>
                                              <a:dgm id="{7882C53F-101D-4B2D-8CCC-CEA5C143215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graphicEl>
                                              <a:dgm id="{60DA6627-AC0A-4B5B-BFA0-0EB1E5CDD345}"/>
                                            </p:graphicEl>
                                          </p:spTgt>
                                        </p:tgtEl>
                                        <p:attrNameLst>
                                          <p:attrName>style.visibility</p:attrName>
                                        </p:attrNameLst>
                                      </p:cBhvr>
                                      <p:to>
                                        <p:strVal val="visible"/>
                                      </p:to>
                                    </p:set>
                                    <p:animEffect transition="in" filter="fade">
                                      <p:cBhvr>
                                        <p:cTn id="17" dur="500"/>
                                        <p:tgtEl>
                                          <p:spTgt spid="2">
                                            <p:graphicEl>
                                              <a:dgm id="{60DA6627-AC0A-4B5B-BFA0-0EB1E5CDD34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674171466"/>
              </p:ext>
            </p:extLst>
          </p:nvPr>
        </p:nvGraphicFramePr>
        <p:xfrm>
          <a:off x="492919" y="44624"/>
          <a:ext cx="8079581" cy="1658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Marcador de contenido 2"/>
          <p:cNvGraphicFramePr>
            <a:graphicFrameLocks noGrp="1"/>
          </p:cNvGraphicFramePr>
          <p:nvPr>
            <p:ph idx="1"/>
            <p:extLst>
              <p:ext uri="{D42A27DB-BD31-4B8C-83A1-F6EECF244321}">
                <p14:modId xmlns:p14="http://schemas.microsoft.com/office/powerpoint/2010/main" val="2035931416"/>
              </p:ext>
            </p:extLst>
          </p:nvPr>
        </p:nvGraphicFramePr>
        <p:xfrm>
          <a:off x="179512" y="1772816"/>
          <a:ext cx="8856984"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348041225"/>
              </p:ext>
            </p:extLst>
          </p:nvPr>
        </p:nvGraphicFramePr>
        <p:xfrm>
          <a:off x="492919" y="30065"/>
          <a:ext cx="8079581" cy="1658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Marcador de contenido 2"/>
          <p:cNvGraphicFramePr>
            <a:graphicFrameLocks noGrp="1"/>
          </p:cNvGraphicFramePr>
          <p:nvPr>
            <p:ph idx="1"/>
            <p:extLst>
              <p:ext uri="{D42A27DB-BD31-4B8C-83A1-F6EECF244321}">
                <p14:modId xmlns:p14="http://schemas.microsoft.com/office/powerpoint/2010/main" val="1146554402"/>
              </p:ext>
            </p:extLst>
          </p:nvPr>
        </p:nvGraphicFramePr>
        <p:xfrm>
          <a:off x="507206" y="1628800"/>
          <a:ext cx="8065294" cy="496855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
            <p:extLst>
              <p:ext uri="{D42A27DB-BD31-4B8C-83A1-F6EECF244321}">
                <p14:modId xmlns:p14="http://schemas.microsoft.com/office/powerpoint/2010/main" val="1449173227"/>
              </p:ext>
            </p:extLst>
          </p:nvPr>
        </p:nvGraphicFramePr>
        <p:xfrm>
          <a:off x="539552" y="1484784"/>
          <a:ext cx="8065294"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199273396"/>
              </p:ext>
            </p:extLst>
          </p:nvPr>
        </p:nvGraphicFramePr>
        <p:xfrm>
          <a:off x="492919" y="499533"/>
          <a:ext cx="8079581" cy="1658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Marcador de contenido 2"/>
          <p:cNvGraphicFramePr>
            <a:graphicFrameLocks noGrp="1"/>
          </p:cNvGraphicFramePr>
          <p:nvPr>
            <p:ph idx="1"/>
            <p:extLst>
              <p:ext uri="{D42A27DB-BD31-4B8C-83A1-F6EECF244321}">
                <p14:modId xmlns:p14="http://schemas.microsoft.com/office/powerpoint/2010/main" val="337511262"/>
              </p:ext>
            </p:extLst>
          </p:nvPr>
        </p:nvGraphicFramePr>
        <p:xfrm>
          <a:off x="507206" y="2183095"/>
          <a:ext cx="8065294" cy="44142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graphicEl>
                                              <a:dgm id="{51AC0A49-81FD-45AE-8C6B-6C38E43F3BEE}"/>
                                            </p:graphicEl>
                                          </p:spTgt>
                                        </p:tgtEl>
                                        <p:attrNameLst>
                                          <p:attrName>style.visibility</p:attrName>
                                        </p:attrNameLst>
                                      </p:cBhvr>
                                      <p:to>
                                        <p:strVal val="visible"/>
                                      </p:to>
                                    </p:set>
                                    <p:animEffect transition="in" filter="fade">
                                      <p:cBhvr>
                                        <p:cTn id="7" dur="500"/>
                                        <p:tgtEl>
                                          <p:spTgt spid="3">
                                            <p:graphicEl>
                                              <a:dgm id="{51AC0A49-81FD-45AE-8C6B-6C38E43F3BE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graphicEl>
                                              <a:dgm id="{B5F950AC-544C-4F3D-A615-2B8BA03C6A5E}"/>
                                            </p:graphicEl>
                                          </p:spTgt>
                                        </p:tgtEl>
                                        <p:attrNameLst>
                                          <p:attrName>style.visibility</p:attrName>
                                        </p:attrNameLst>
                                      </p:cBhvr>
                                      <p:to>
                                        <p:strVal val="visible"/>
                                      </p:to>
                                    </p:set>
                                    <p:animEffect transition="in" filter="fade">
                                      <p:cBhvr>
                                        <p:cTn id="12" dur="500"/>
                                        <p:tgtEl>
                                          <p:spTgt spid="3">
                                            <p:graphicEl>
                                              <a:dgm id="{B5F950AC-544C-4F3D-A615-2B8BA03C6A5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graphicEl>
                                              <a:dgm id="{9FB97409-3F88-4DA5-95F1-0AB171577AF0}"/>
                                            </p:graphicEl>
                                          </p:spTgt>
                                        </p:tgtEl>
                                        <p:attrNameLst>
                                          <p:attrName>style.visibility</p:attrName>
                                        </p:attrNameLst>
                                      </p:cBhvr>
                                      <p:to>
                                        <p:strVal val="visible"/>
                                      </p:to>
                                    </p:set>
                                    <p:animEffect transition="in" filter="fade">
                                      <p:cBhvr>
                                        <p:cTn id="17" dur="500"/>
                                        <p:tgtEl>
                                          <p:spTgt spid="3">
                                            <p:graphicEl>
                                              <a:dgm id="{9FB97409-3F88-4DA5-95F1-0AB171577AF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s-ES" dirty="0"/>
              <a:t>Unidades experimentales. </a:t>
            </a:r>
          </a:p>
        </p:txBody>
      </p:sp>
      <p:graphicFrame>
        <p:nvGraphicFramePr>
          <p:cNvPr id="2" name="Marcador de contenido 1"/>
          <p:cNvGraphicFramePr>
            <a:graphicFrameLocks noGrp="1"/>
          </p:cNvGraphicFramePr>
          <p:nvPr>
            <p:ph idx="1"/>
            <p:extLst>
              <p:ext uri="{D42A27DB-BD31-4B8C-83A1-F6EECF244321}">
                <p14:modId xmlns:p14="http://schemas.microsoft.com/office/powerpoint/2010/main" val="2006703623"/>
              </p:ext>
            </p:extLst>
          </p:nvPr>
        </p:nvGraphicFramePr>
        <p:xfrm>
          <a:off x="507206" y="1993393"/>
          <a:ext cx="8065294"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s-ES" sz="3800"/>
              <a:t>Ejemplos de unidades experimentales son: </a:t>
            </a:r>
          </a:p>
        </p:txBody>
      </p:sp>
      <p:graphicFrame>
        <p:nvGraphicFramePr>
          <p:cNvPr id="2" name="Marcador de contenido 1"/>
          <p:cNvGraphicFramePr>
            <a:graphicFrameLocks noGrp="1"/>
          </p:cNvGraphicFramePr>
          <p:nvPr>
            <p:ph idx="1"/>
            <p:extLst>
              <p:ext uri="{D42A27DB-BD31-4B8C-83A1-F6EECF244321}">
                <p14:modId xmlns:p14="http://schemas.microsoft.com/office/powerpoint/2010/main" val="392709866"/>
              </p:ext>
            </p:extLst>
          </p:nvPr>
        </p:nvGraphicFramePr>
        <p:xfrm>
          <a:off x="507206" y="1993393"/>
          <a:ext cx="8065294"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D1729C0-47A4-4F62-9694-7CB5EA9CD83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C5975545-20D7-4434-878C-E820BCCC0867}"/>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dgm id="{67323825-71C1-418B-9C00-ACB377F93BDC}"/>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graphicEl>
                                              <a:dgm id="{519DBCCF-005C-4AE7-952C-2FB3D90513F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E7FB116F-35A8-467F-B765-7BDD1FFB618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C53E9F7D-3F9C-4091-B918-9BE6108E603C}"/>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graphicEl>
                                              <a:dgm id="{E9D0C3F0-105B-4D88-9B47-A5805B8FEC7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graphicEl>
                                              <a:dgm id="{B2C3B81E-39E8-43A2-A35B-D72700335E3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endParaRPr lang="es-AR"/>
          </a:p>
        </p:txBody>
      </p:sp>
      <p:graphicFrame>
        <p:nvGraphicFramePr>
          <p:cNvPr id="2" name="Marcador de contenido 1"/>
          <p:cNvGraphicFramePr>
            <a:graphicFrameLocks noGrp="1"/>
          </p:cNvGraphicFramePr>
          <p:nvPr>
            <p:ph idx="1"/>
            <p:extLst>
              <p:ext uri="{D42A27DB-BD31-4B8C-83A1-F6EECF244321}">
                <p14:modId xmlns:p14="http://schemas.microsoft.com/office/powerpoint/2010/main" val="3829930978"/>
              </p:ext>
            </p:extLst>
          </p:nvPr>
        </p:nvGraphicFramePr>
        <p:xfrm>
          <a:off x="507206" y="1993393"/>
          <a:ext cx="8065294"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
            <p:extLst>
              <p:ext uri="{D42A27DB-BD31-4B8C-83A1-F6EECF244321}">
                <p14:modId xmlns:p14="http://schemas.microsoft.com/office/powerpoint/2010/main" val="2980265647"/>
              </p:ext>
            </p:extLst>
          </p:nvPr>
        </p:nvGraphicFramePr>
        <p:xfrm>
          <a:off x="507206" y="738382"/>
          <a:ext cx="8065294" cy="5138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
            <p:extLst>
              <p:ext uri="{D42A27DB-BD31-4B8C-83A1-F6EECF244321}">
                <p14:modId xmlns:p14="http://schemas.microsoft.com/office/powerpoint/2010/main" val="3987810214"/>
              </p:ext>
            </p:extLst>
          </p:nvPr>
        </p:nvGraphicFramePr>
        <p:xfrm>
          <a:off x="395536" y="692696"/>
          <a:ext cx="8176964" cy="5832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endParaRPr lang="es-AR"/>
          </a:p>
        </p:txBody>
      </p:sp>
      <p:sp>
        <p:nvSpPr>
          <p:cNvPr id="71683" name="Rectangle 3"/>
          <p:cNvSpPr>
            <a:spLocks noGrp="1" noChangeArrowheads="1"/>
          </p:cNvSpPr>
          <p:nvPr>
            <p:ph idx="1"/>
          </p:nvPr>
        </p:nvSpPr>
        <p:spPr/>
        <p:txBody>
          <a:bodyPr/>
          <a:lstStyle/>
          <a:p>
            <a:endParaRPr lang="es-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
            <p:extLst>
              <p:ext uri="{D42A27DB-BD31-4B8C-83A1-F6EECF244321}">
                <p14:modId xmlns:p14="http://schemas.microsoft.com/office/powerpoint/2010/main" val="146875922"/>
              </p:ext>
            </p:extLst>
          </p:nvPr>
        </p:nvGraphicFramePr>
        <p:xfrm>
          <a:off x="507206" y="476672"/>
          <a:ext cx="8065294" cy="5832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
            <p:extLst>
              <p:ext uri="{D42A27DB-BD31-4B8C-83A1-F6EECF244321}">
                <p14:modId xmlns:p14="http://schemas.microsoft.com/office/powerpoint/2010/main" val="455825559"/>
              </p:ext>
            </p:extLst>
          </p:nvPr>
        </p:nvGraphicFramePr>
        <p:xfrm>
          <a:off x="507206" y="882398"/>
          <a:ext cx="8065294" cy="5066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92919" y="116632"/>
            <a:ext cx="8079581" cy="1658198"/>
          </a:xfrm>
        </p:spPr>
        <p:txBody>
          <a:bodyPr/>
          <a:lstStyle/>
          <a:p>
            <a:r>
              <a:rPr lang="es-AR" dirty="0" smtClean="0"/>
              <a:t>Etapas</a:t>
            </a:r>
            <a:endParaRPr lang="es-AR" dirty="0"/>
          </a:p>
        </p:txBody>
      </p:sp>
      <p:graphicFrame>
        <p:nvGraphicFramePr>
          <p:cNvPr id="3" name="Marcador de contenido 2"/>
          <p:cNvGraphicFramePr>
            <a:graphicFrameLocks noGrp="1"/>
          </p:cNvGraphicFramePr>
          <p:nvPr>
            <p:ph idx="1"/>
            <p:extLst>
              <p:ext uri="{D42A27DB-BD31-4B8C-83A1-F6EECF244321}">
                <p14:modId xmlns:p14="http://schemas.microsoft.com/office/powerpoint/2010/main" val="4021068000"/>
              </p:ext>
            </p:extLst>
          </p:nvPr>
        </p:nvGraphicFramePr>
        <p:xfrm>
          <a:off x="507206" y="1993393"/>
          <a:ext cx="8065294"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38FACAD8-ED48-4B57-9331-6519EA52607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F02E53DB-9C60-4879-8EF9-8241EA139F7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91F9609E-F9A7-4F56-99A1-CBCD669B902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2976160B-4B9C-4D59-947F-60E70425635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
            <p:extLst>
              <p:ext uri="{D42A27DB-BD31-4B8C-83A1-F6EECF244321}">
                <p14:modId xmlns:p14="http://schemas.microsoft.com/office/powerpoint/2010/main" val="789570599"/>
              </p:ext>
            </p:extLst>
          </p:nvPr>
        </p:nvGraphicFramePr>
        <p:xfrm>
          <a:off x="507206" y="116632"/>
          <a:ext cx="8065294" cy="6480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567C52E4-DDE6-4A13-A645-1F0EC856DC3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F40352E2-1650-4FEE-9B05-271FD4DA05D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3612A7F2-D451-45C8-8FE1-C0E853309F5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1B8159C2-9345-4FFA-B1FE-5C11B95FF66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AFEFE235-DF15-48DD-A142-A64731D60BDD}"/>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3B3AC03E-24B2-4AC7-8C2C-3B63A3CB0E3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E82784FD-903C-47AB-8512-E3373260F1D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F05DCBB9-94D8-46A0-836F-52CFA38E46D5}"/>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graphicEl>
                                              <a:dgm id="{7A2D881C-BCDA-412F-A780-5BCB79E669DA}"/>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graphicEl>
                                              <a:dgm id="{400D08C7-617D-4FE2-B7F1-15810FE0C35E}"/>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graphicEl>
                                              <a:dgm id="{FAEE9D1B-E35E-434D-A635-45A65F711AAE}"/>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graphicEl>
                                              <a:dgm id="{E7C7FA65-397C-441C-B701-D475A50F425C}"/>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
                                            <p:graphicEl>
                                              <a:dgm id="{4AB9A3A4-BB0E-4CC8-B967-1F83396C396F}"/>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
                                            <p:graphicEl>
                                              <a:dgm id="{A27DD6DB-2B61-4500-860C-A15BBBCF748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endParaRPr lang="es-AR"/>
          </a:p>
        </p:txBody>
      </p:sp>
      <p:graphicFrame>
        <p:nvGraphicFramePr>
          <p:cNvPr id="2" name="Marcador de contenido 1"/>
          <p:cNvGraphicFramePr>
            <a:graphicFrameLocks noGrp="1"/>
          </p:cNvGraphicFramePr>
          <p:nvPr>
            <p:ph idx="1"/>
            <p:extLst>
              <p:ext uri="{D42A27DB-BD31-4B8C-83A1-F6EECF244321}">
                <p14:modId xmlns:p14="http://schemas.microsoft.com/office/powerpoint/2010/main" val="4116440"/>
              </p:ext>
            </p:extLst>
          </p:nvPr>
        </p:nvGraphicFramePr>
        <p:xfrm>
          <a:off x="507206" y="1679039"/>
          <a:ext cx="8065294"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09632728"/>
              </p:ext>
            </p:extLst>
          </p:nvPr>
        </p:nvGraphicFramePr>
        <p:xfrm>
          <a:off x="492919" y="188640"/>
          <a:ext cx="8079581" cy="1658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Marcador de contenido 2"/>
          <p:cNvGraphicFramePr>
            <a:graphicFrameLocks noGrp="1"/>
          </p:cNvGraphicFramePr>
          <p:nvPr>
            <p:ph idx="1"/>
            <p:extLst>
              <p:ext uri="{D42A27DB-BD31-4B8C-83A1-F6EECF244321}">
                <p14:modId xmlns:p14="http://schemas.microsoft.com/office/powerpoint/2010/main" val="2196376573"/>
              </p:ext>
            </p:extLst>
          </p:nvPr>
        </p:nvGraphicFramePr>
        <p:xfrm>
          <a:off x="507206" y="1628800"/>
          <a:ext cx="8065294" cy="475252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F9D6DF91-7224-4630-A58E-7D8240D8E2F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9D967D43-4064-4AB5-861B-51ABED75328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265A1253-1DC3-4625-A3BB-C926F3E9171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C3EDD079-3356-49FC-A754-64AC8C1B5EC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4053257396"/>
              </p:ext>
            </p:extLst>
          </p:nvPr>
        </p:nvGraphicFramePr>
        <p:xfrm>
          <a:off x="492919" y="499533"/>
          <a:ext cx="8079581" cy="1658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Marcador de contenido 2"/>
          <p:cNvGraphicFramePr>
            <a:graphicFrameLocks noGrp="1"/>
          </p:cNvGraphicFramePr>
          <p:nvPr>
            <p:ph idx="1"/>
            <p:extLst>
              <p:ext uri="{D42A27DB-BD31-4B8C-83A1-F6EECF244321}">
                <p14:modId xmlns:p14="http://schemas.microsoft.com/office/powerpoint/2010/main" val="1837553531"/>
              </p:ext>
            </p:extLst>
          </p:nvPr>
        </p:nvGraphicFramePr>
        <p:xfrm>
          <a:off x="507206" y="2255103"/>
          <a:ext cx="8065294" cy="37661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0BCB20F2-05BD-4EEE-AA41-242A040261B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0BE6F7D3-EC70-4325-B9B7-441AB2C156D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D2460159-63A8-4E09-957A-21AFAAF3F7B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19B25D9A-5234-4DE1-8B46-1CBA9A26098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Lst>
  </p:timing>
</p:sld>
</file>

<file path=ppt/theme/theme1.xml><?xml version="1.0" encoding="utf-8"?>
<a:theme xmlns:a="http://schemas.openxmlformats.org/drawingml/2006/main" name="Metropolitana">
  <a:themeElements>
    <a:clrScheme name="Metropolitana">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Metropolita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a">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3ACF124-275F-44F2-8DE0-0A755069829B}"/>
    </a:ext>
  </a:extLst>
</a:theme>
</file>

<file path=docProps/app.xml><?xml version="1.0" encoding="utf-8"?>
<Properties xmlns="http://schemas.openxmlformats.org/officeDocument/2006/extended-properties" xmlns:vt="http://schemas.openxmlformats.org/officeDocument/2006/docPropsVTypes">
  <Template>TC103457491[[fn=Metropolitano]]</Template>
  <TotalTime>107</TotalTime>
  <Words>923</Words>
  <Application>Microsoft Office PowerPoint</Application>
  <PresentationFormat>Presentación en pantalla (4:3)</PresentationFormat>
  <Paragraphs>78</Paragraphs>
  <Slides>21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Arial</vt:lpstr>
      <vt:lpstr>Times New Roman</vt:lpstr>
      <vt:lpstr>Wingdings</vt:lpstr>
      <vt:lpstr>Arial Black</vt:lpstr>
      <vt:lpstr>Metropolitana</vt:lpstr>
      <vt:lpstr>Planificación de un experimento.</vt:lpstr>
      <vt:lpstr>Presentación de PowerPoint</vt:lpstr>
      <vt:lpstr>Presentación de PowerPoint</vt:lpstr>
      <vt:lpstr>Presentación de PowerPoint</vt:lpstr>
      <vt:lpstr>Etapas</vt:lpstr>
      <vt:lpstr>Presentación de PowerPoint</vt:lpstr>
      <vt:lpstr>Presentación de PowerPoint</vt:lpstr>
      <vt:lpstr>Presentación de PowerPoint</vt:lpstr>
      <vt:lpstr>Presentación de PowerPoint</vt:lpstr>
      <vt:lpstr>Presentación de PowerPoint</vt:lpstr>
      <vt:lpstr>Veamos esto con detenimiento:</vt:lpstr>
      <vt:lpstr>Factores y sus niveles. </vt:lpstr>
      <vt:lpstr>Presentación de PowerPoint</vt:lpstr>
      <vt:lpstr>Presentación de PowerPoint</vt:lpstr>
      <vt:lpstr>Presentación de PowerPoint</vt:lpstr>
      <vt:lpstr>Presentación de PowerPoint</vt:lpstr>
      <vt:lpstr>Unidades experimentales. </vt:lpstr>
      <vt:lpstr>Ejemplos de unidades experimentales son: </vt:lpstr>
      <vt:lpstr>Presentación de PowerPoint</vt:lpstr>
      <vt:lpstr>Presentación de PowerPoint</vt:lpstr>
      <vt:lpstr>Presentación de PowerPoint</vt:lpstr>
    </vt:vector>
  </TitlesOfParts>
  <Company>Administración Provincial del Agua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Experimentos</dc:title>
  <dc:creator>Ing. Hugo Ayan</dc:creator>
  <cp:lastModifiedBy>Hugo</cp:lastModifiedBy>
  <cp:revision>23</cp:revision>
  <dcterms:created xsi:type="dcterms:W3CDTF">2007-11-02T18:48:55Z</dcterms:created>
  <dcterms:modified xsi:type="dcterms:W3CDTF">2013-05-09T15:45:09Z</dcterms:modified>
</cp:coreProperties>
</file>